
<file path=[Content_Types].xml><?xml version="1.0" encoding="utf-8"?>
<Types xmlns="http://schemas.openxmlformats.org/package/2006/content-types"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Default Extension="svg" ContentType="image/svg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Default Extension="wdp" ContentType="image/vnd.ms-photo"/>
  <Override PartName="/ppt/commentAuthors.xml" ContentType="application/vnd.openxmlformats-officedocument.presentationml.commentAuthors+xml"/>
  <Override PartName="/ppt/slideLayouts/slideLayout10.xml" ContentType="application/vnd.openxmlformats-officedocument.presentationml.slideLayout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6"/>
  </p:notesMasterIdLst>
  <p:sldIdLst>
    <p:sldId id="271" r:id="rId2"/>
    <p:sldId id="273" r:id="rId3"/>
    <p:sldId id="275" r:id="rId4"/>
    <p:sldId id="272" r:id="rId5"/>
  </p:sldIdLst>
  <p:sldSz cx="5327650" cy="755967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 xmlns="">
        <p14:section name="Default Section" id="{6E6C16BA-03C7-410B-8403-D7B9FCB51FD2}">
          <p14:sldIdLst>
            <p14:sldId id="271"/>
            <p14:sldId id="273"/>
            <p14:sldId id="275"/>
            <p14:sldId id="272"/>
          </p14:sldIdLst>
        </p14:section>
      </p14:sectionLst>
    </p:ext>
    <p:ext uri="{EFAFB233-063F-42B5-8137-9DF3F51BA10A}">
      <p15:sldGuideLst xmlns:p15="http://schemas.microsoft.com/office/powerpoint/2012/main" xmlns="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uvi" initials="S" lastIdx="1" clrIdx="0">
    <p:extLst>
      <p:ext uri="{19B8F6BF-5375-455C-9EA6-DF929625EA0E}">
        <p15:presenceInfo xmlns:p15="http://schemas.microsoft.com/office/powerpoint/2012/main" xmlns="" userId="d8de28071a62fd34" providerId="Windows Live"/>
      </p:ext>
    </p:extLst>
  </p:cmAuthor>
  <p:cmAuthor id="2" name="Tulasidhar Kaveri" initials="TK" lastIdx="4" clrIdx="1">
    <p:extLst>
      <p:ext uri="{19B8F6BF-5375-455C-9EA6-DF929625EA0E}">
        <p15:presenceInfo xmlns:p15="http://schemas.microsoft.com/office/powerpoint/2012/main" xmlns="" userId="67acb48adc101bc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760076"/>
    <a:srgbClr val="911F94"/>
    <a:srgbClr val="800080"/>
    <a:srgbClr val="EB6C15"/>
    <a:srgbClr val="F2F2F2"/>
    <a:srgbClr val="F0B9F1"/>
    <a:srgbClr val="F4CBF5"/>
    <a:srgbClr val="FF99FF"/>
    <a:srgbClr val="8B8B8B"/>
    <a:srgbClr val="FF0066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641" autoAdjust="0"/>
    <p:restoredTop sz="94660"/>
  </p:normalViewPr>
  <p:slideViewPr>
    <p:cSldViewPr snapToGrid="0" showGuides="1">
      <p:cViewPr varScale="1">
        <p:scale>
          <a:sx n="66" d="100"/>
          <a:sy n="66" d="100"/>
        </p:scale>
        <p:origin x="-2364" y="-114"/>
      </p:cViewPr>
      <p:guideLst>
        <p:guide orient="horz" pos="2381"/>
        <p:guide pos="167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commentAuthors" Target="commentAuthor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BCAC05-D5FE-47E2-A53B-6907548725E7}" type="datetimeFigureOut">
              <a:rPr lang="en-IN" smtClean="0"/>
              <a:pPr/>
              <a:t>11-10-2022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341563" y="1143000"/>
            <a:ext cx="21748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1A4196-5787-412D-90D6-1ED104F289AC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26750430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702899" rtl="0" eaLnBrk="1" latinLnBrk="0" hangingPunct="1">
      <a:defRPr sz="922" kern="1200">
        <a:solidFill>
          <a:schemeClr val="tx1"/>
        </a:solidFill>
        <a:latin typeface="+mn-lt"/>
        <a:ea typeface="+mn-ea"/>
        <a:cs typeface="+mn-cs"/>
      </a:defRPr>
    </a:lvl1pPr>
    <a:lvl2pPr marL="351450" algn="l" defTabSz="702899" rtl="0" eaLnBrk="1" latinLnBrk="0" hangingPunct="1">
      <a:defRPr sz="922" kern="1200">
        <a:solidFill>
          <a:schemeClr val="tx1"/>
        </a:solidFill>
        <a:latin typeface="+mn-lt"/>
        <a:ea typeface="+mn-ea"/>
        <a:cs typeface="+mn-cs"/>
      </a:defRPr>
    </a:lvl2pPr>
    <a:lvl3pPr marL="702899" algn="l" defTabSz="702899" rtl="0" eaLnBrk="1" latinLnBrk="0" hangingPunct="1">
      <a:defRPr sz="922" kern="1200">
        <a:solidFill>
          <a:schemeClr val="tx1"/>
        </a:solidFill>
        <a:latin typeface="+mn-lt"/>
        <a:ea typeface="+mn-ea"/>
        <a:cs typeface="+mn-cs"/>
      </a:defRPr>
    </a:lvl3pPr>
    <a:lvl4pPr marL="1054349" algn="l" defTabSz="702899" rtl="0" eaLnBrk="1" latinLnBrk="0" hangingPunct="1">
      <a:defRPr sz="922" kern="1200">
        <a:solidFill>
          <a:schemeClr val="tx1"/>
        </a:solidFill>
        <a:latin typeface="+mn-lt"/>
        <a:ea typeface="+mn-ea"/>
        <a:cs typeface="+mn-cs"/>
      </a:defRPr>
    </a:lvl4pPr>
    <a:lvl5pPr marL="1405799" algn="l" defTabSz="702899" rtl="0" eaLnBrk="1" latinLnBrk="0" hangingPunct="1">
      <a:defRPr sz="922" kern="1200">
        <a:solidFill>
          <a:schemeClr val="tx1"/>
        </a:solidFill>
        <a:latin typeface="+mn-lt"/>
        <a:ea typeface="+mn-ea"/>
        <a:cs typeface="+mn-cs"/>
      </a:defRPr>
    </a:lvl5pPr>
    <a:lvl6pPr marL="1757248" algn="l" defTabSz="702899" rtl="0" eaLnBrk="1" latinLnBrk="0" hangingPunct="1">
      <a:defRPr sz="922" kern="1200">
        <a:solidFill>
          <a:schemeClr val="tx1"/>
        </a:solidFill>
        <a:latin typeface="+mn-lt"/>
        <a:ea typeface="+mn-ea"/>
        <a:cs typeface="+mn-cs"/>
      </a:defRPr>
    </a:lvl6pPr>
    <a:lvl7pPr marL="2108698" algn="l" defTabSz="702899" rtl="0" eaLnBrk="1" latinLnBrk="0" hangingPunct="1">
      <a:defRPr sz="922" kern="1200">
        <a:solidFill>
          <a:schemeClr val="tx1"/>
        </a:solidFill>
        <a:latin typeface="+mn-lt"/>
        <a:ea typeface="+mn-ea"/>
        <a:cs typeface="+mn-cs"/>
      </a:defRPr>
    </a:lvl7pPr>
    <a:lvl8pPr marL="2460147" algn="l" defTabSz="702899" rtl="0" eaLnBrk="1" latinLnBrk="0" hangingPunct="1">
      <a:defRPr sz="922" kern="1200">
        <a:solidFill>
          <a:schemeClr val="tx1"/>
        </a:solidFill>
        <a:latin typeface="+mn-lt"/>
        <a:ea typeface="+mn-ea"/>
        <a:cs typeface="+mn-cs"/>
      </a:defRPr>
    </a:lvl8pPr>
    <a:lvl9pPr marL="2811597" algn="l" defTabSz="702899" rtl="0" eaLnBrk="1" latinLnBrk="0" hangingPunct="1">
      <a:defRPr sz="922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41563" y="1143000"/>
            <a:ext cx="217487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1A4196-5787-412D-90D6-1ED104F289AC}" type="slidenum">
              <a:rPr lang="en-IN" smtClean="0"/>
              <a:pPr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810895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41563" y="1143000"/>
            <a:ext cx="217487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1A4196-5787-412D-90D6-1ED104F289AC}" type="slidenum">
              <a:rPr lang="en-IN" smtClean="0"/>
              <a:pPr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15363025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41563" y="1143000"/>
            <a:ext cx="217487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1A4196-5787-412D-90D6-1ED104F289AC}" type="slidenum">
              <a:rPr lang="en-IN" smtClean="0"/>
              <a:pPr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6424809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9574" y="1237197"/>
            <a:ext cx="4528503" cy="2631887"/>
          </a:xfrm>
        </p:spPr>
        <p:txBody>
          <a:bodyPr anchor="b"/>
          <a:lstStyle>
            <a:lvl1pPr algn="ctr">
              <a:defRPr sz="34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5956" y="3970580"/>
            <a:ext cx="3995738" cy="1825171"/>
          </a:xfrm>
        </p:spPr>
        <p:txBody>
          <a:bodyPr/>
          <a:lstStyle>
            <a:lvl1pPr marL="0" indent="0" algn="ctr">
              <a:buNone/>
              <a:defRPr sz="1398"/>
            </a:lvl1pPr>
            <a:lvl2pPr marL="266365" indent="0" algn="ctr">
              <a:buNone/>
              <a:defRPr sz="1165"/>
            </a:lvl2pPr>
            <a:lvl3pPr marL="532729" indent="0" algn="ctr">
              <a:buNone/>
              <a:defRPr sz="1049"/>
            </a:lvl3pPr>
            <a:lvl4pPr marL="799094" indent="0" algn="ctr">
              <a:buNone/>
              <a:defRPr sz="932"/>
            </a:lvl4pPr>
            <a:lvl5pPr marL="1065459" indent="0" algn="ctr">
              <a:buNone/>
              <a:defRPr sz="932"/>
            </a:lvl5pPr>
            <a:lvl6pPr marL="1331824" indent="0" algn="ctr">
              <a:buNone/>
              <a:defRPr sz="932"/>
            </a:lvl6pPr>
            <a:lvl7pPr marL="1598188" indent="0" algn="ctr">
              <a:buNone/>
              <a:defRPr sz="932"/>
            </a:lvl7pPr>
            <a:lvl8pPr marL="1864553" indent="0" algn="ctr">
              <a:buNone/>
              <a:defRPr sz="932"/>
            </a:lvl8pPr>
            <a:lvl9pPr marL="2130918" indent="0" algn="ctr">
              <a:buNone/>
              <a:defRPr sz="93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pPr/>
              <a:t>10/11/2022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1184928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78048-F23A-4327-8D32-F0661308166C}" type="datetime1">
              <a:rPr lang="en-IN" smtClean="0"/>
              <a:pPr/>
              <a:t>11-10-2022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[Placeholder for disclaimer]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49B64-AB60-4FE5-8E0A-D70729844E91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18248265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2600" y="402483"/>
            <a:ext cx="1148775" cy="64064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6276" y="402483"/>
            <a:ext cx="3379728" cy="64064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637BF8-65BC-43B4-8418-C0C25B6FFB6C}" type="datetime1">
              <a:rPr lang="en-IN" smtClean="0"/>
              <a:pPr/>
              <a:t>11-10-2022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[Placeholder for disclaimer]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49B64-AB60-4FE5-8E0A-D70729844E91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39345877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pPr/>
              <a:t>10/11/2022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[Placeholder for company disclaimer]</a:t>
            </a:r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49B64-AB60-4FE5-8E0A-D70729844E91}" type="slidenum">
              <a:rPr lang="en-IN" smtClean="0"/>
              <a:pPr/>
              <a:t>‹#›</a:t>
            </a:fld>
            <a:endParaRPr lang="en-IN" dirty="0"/>
          </a:p>
        </p:txBody>
      </p:sp>
      <p:sp>
        <p:nvSpPr>
          <p:cNvPr id="7" name="Parallelogram 22">
            <a:extLst>
              <a:ext uri="{FF2B5EF4-FFF2-40B4-BE49-F238E27FC236}">
                <a16:creationId xmlns:a16="http://schemas.microsoft.com/office/drawing/2014/main" xmlns="" id="{99A998D8-7B4E-E081-6755-860CC04E790D}"/>
              </a:ext>
            </a:extLst>
          </p:cNvPr>
          <p:cNvSpPr/>
          <p:nvPr userDrawn="1"/>
        </p:nvSpPr>
        <p:spPr>
          <a:xfrm>
            <a:off x="0" y="7061898"/>
            <a:ext cx="5327650" cy="520146"/>
          </a:xfrm>
          <a:prstGeom prst="rect">
            <a:avLst/>
          </a:prstGeom>
          <a:solidFill>
            <a:srgbClr val="911F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488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xmlns="" id="{2E370791-A14A-21D8-B5C6-194DC306F6DC}"/>
              </a:ext>
            </a:extLst>
          </p:cNvPr>
          <p:cNvCxnSpPr>
            <a:cxnSpLocks/>
          </p:cNvCxnSpPr>
          <p:nvPr userDrawn="1"/>
        </p:nvCxnSpPr>
        <p:spPr>
          <a:xfrm>
            <a:off x="462853" y="1404075"/>
            <a:ext cx="4403486" cy="0"/>
          </a:xfrm>
          <a:prstGeom prst="line">
            <a:avLst/>
          </a:prstGeom>
          <a:ln w="12700">
            <a:solidFill>
              <a:srgbClr val="911F94"/>
            </a:solidFill>
            <a:headEnd type="none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B78C909D-0C70-B125-5249-5405ED4B3103}"/>
              </a:ext>
            </a:extLst>
          </p:cNvPr>
          <p:cNvSpPr txBox="1"/>
          <p:nvPr userDrawn="1"/>
        </p:nvSpPr>
        <p:spPr>
          <a:xfrm>
            <a:off x="3921151" y="6986134"/>
            <a:ext cx="1475336" cy="49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646" spc="248" dirty="0">
                <a:solidFill>
                  <a:srgbClr val="D3D3D3"/>
                </a:solidFill>
                <a:latin typeface="Exotc350 DmBd BT" panose="04030705050B02020A03" pitchFamily="82" charset="0"/>
              </a:rPr>
              <a:t>Carve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xmlns="" id="{EA2CD4A2-C408-D741-C8CD-3E5774AFE99C}"/>
              </a:ext>
            </a:extLst>
          </p:cNvPr>
          <p:cNvGrpSpPr/>
          <p:nvPr userDrawn="1"/>
        </p:nvGrpSpPr>
        <p:grpSpPr>
          <a:xfrm>
            <a:off x="976386" y="1"/>
            <a:ext cx="4364849" cy="243511"/>
            <a:chOff x="6573363" y="-720"/>
            <a:chExt cx="5618637" cy="294545"/>
          </a:xfrm>
        </p:grpSpPr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xmlns="" id="{5E75DABF-415D-CDB8-9195-54DB5E5590E6}"/>
                </a:ext>
              </a:extLst>
            </p:cNvPr>
            <p:cNvSpPr/>
            <p:nvPr/>
          </p:nvSpPr>
          <p:spPr>
            <a:xfrm flipH="1">
              <a:off x="6573363" y="-720"/>
              <a:ext cx="3785136" cy="294545"/>
            </a:xfrm>
            <a:prstGeom prst="parallelogram">
              <a:avLst>
                <a:gd name="adj" fmla="val 15394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488"/>
            </a:p>
          </p:txBody>
        </p:sp>
        <p:sp>
          <p:nvSpPr>
            <p:cNvPr id="12" name="Parallelogram 11">
              <a:extLst>
                <a:ext uri="{FF2B5EF4-FFF2-40B4-BE49-F238E27FC236}">
                  <a16:creationId xmlns:a16="http://schemas.microsoft.com/office/drawing/2014/main" xmlns="" id="{2BF8F475-F8D6-BAA9-9DC2-C968E830ACCA}"/>
                </a:ext>
              </a:extLst>
            </p:cNvPr>
            <p:cNvSpPr/>
            <p:nvPr/>
          </p:nvSpPr>
          <p:spPr>
            <a:xfrm flipH="1">
              <a:off x="7154518" y="-720"/>
              <a:ext cx="3785136" cy="294545"/>
            </a:xfrm>
            <a:prstGeom prst="parallelogram">
              <a:avLst>
                <a:gd name="adj" fmla="val 153947"/>
              </a:avLst>
            </a:prstGeom>
            <a:solidFill>
              <a:srgbClr val="D3D3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488"/>
            </a:p>
          </p:txBody>
        </p:sp>
        <p:sp>
          <p:nvSpPr>
            <p:cNvPr id="13" name="Parallelogram 12">
              <a:extLst>
                <a:ext uri="{FF2B5EF4-FFF2-40B4-BE49-F238E27FC236}">
                  <a16:creationId xmlns:a16="http://schemas.microsoft.com/office/drawing/2014/main" xmlns="" id="{9E834FE5-5129-5440-C48E-FF39090968B5}"/>
                </a:ext>
              </a:extLst>
            </p:cNvPr>
            <p:cNvSpPr/>
            <p:nvPr/>
          </p:nvSpPr>
          <p:spPr>
            <a:xfrm flipH="1">
              <a:off x="7779811" y="-720"/>
              <a:ext cx="3785136" cy="294545"/>
            </a:xfrm>
            <a:prstGeom prst="parallelogram">
              <a:avLst>
                <a:gd name="adj" fmla="val 153947"/>
              </a:avLst>
            </a:prstGeom>
            <a:solidFill>
              <a:srgbClr val="911F9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488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xmlns="" id="{695A6884-2216-D751-C047-0D7D4EEC12E4}"/>
                </a:ext>
              </a:extLst>
            </p:cNvPr>
            <p:cNvSpPr/>
            <p:nvPr/>
          </p:nvSpPr>
          <p:spPr>
            <a:xfrm flipH="1">
              <a:off x="10855477" y="-720"/>
              <a:ext cx="1336523" cy="294545"/>
            </a:xfrm>
            <a:prstGeom prst="rect">
              <a:avLst/>
            </a:prstGeom>
            <a:solidFill>
              <a:srgbClr val="911F9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488"/>
            </a:p>
          </p:txBody>
        </p:sp>
      </p:grp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xmlns="" id="{C8C673A2-F4F1-039E-8409-D1624CC22A53}"/>
              </a:ext>
            </a:extLst>
          </p:cNvPr>
          <p:cNvSpPr txBox="1">
            <a:spLocks/>
          </p:cNvSpPr>
          <p:nvPr userDrawn="1"/>
        </p:nvSpPr>
        <p:spPr>
          <a:xfrm>
            <a:off x="4799996" y="10665"/>
            <a:ext cx="510159" cy="206176"/>
          </a:xfrm>
          <a:prstGeom prst="rect">
            <a:avLst/>
          </a:prstGeom>
        </p:spPr>
        <p:txBody>
          <a:bodyPr vert="horz" lIns="75597" tIns="37798" rIns="75597" bIns="37798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600" kern="1200">
                <a:solidFill>
                  <a:srgbClr val="D3D3D3"/>
                </a:solidFill>
                <a:latin typeface="Bahnschrift SemiCondensed" panose="020B0502040204020203" pitchFamily="34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3449B64-AB60-4FE5-8E0A-D70729844E91}" type="slidenum">
              <a:rPr lang="en-IN" sz="1322" smtClean="0"/>
              <a:pPr/>
              <a:t>‹#›</a:t>
            </a:fld>
            <a:endParaRPr lang="en-IN" sz="1322" dirty="0"/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xmlns="" id="{5C56851B-0EB7-4F3A-0E94-B1FF0D19F657}"/>
              </a:ext>
            </a:extLst>
          </p:cNvPr>
          <p:cNvSpPr txBox="1">
            <a:spLocks/>
          </p:cNvSpPr>
          <p:nvPr userDrawn="1"/>
        </p:nvSpPr>
        <p:spPr>
          <a:xfrm>
            <a:off x="494879" y="7161997"/>
            <a:ext cx="3196590" cy="301862"/>
          </a:xfrm>
          <a:prstGeom prst="rect">
            <a:avLst/>
          </a:prstGeom>
        </p:spPr>
        <p:txBody>
          <a:bodyPr vert="horz" lIns="75597" tIns="37798" rIns="75597" bIns="37798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rgbClr val="D3D3D3"/>
                </a:solidFill>
                <a:latin typeface="Bahnschrift Light" panose="020B0502040204020203" pitchFamily="34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62"/>
              <a:t>[Placeholder for company disclaimer]</a:t>
            </a:r>
            <a:endParaRPr lang="en-IN" sz="662" dirty="0"/>
          </a:p>
        </p:txBody>
      </p:sp>
    </p:spTree>
    <p:extLst>
      <p:ext uri="{BB962C8B-B14F-4D97-AF65-F5344CB8AC3E}">
        <p14:creationId xmlns:p14="http://schemas.microsoft.com/office/powerpoint/2010/main" xmlns="" val="3393467880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orient="horz" pos="2631" userDrawn="1">
          <p15:clr>
            <a:srgbClr val="FBAE40"/>
          </p15:clr>
        </p15:guide>
        <p15:guide id="2" orient="horz" pos="1006" userDrawn="1">
          <p15:clr>
            <a:srgbClr val="FBAE40"/>
          </p15:clr>
        </p15:guide>
        <p15:guide id="3" orient="horz" pos="4256" userDrawn="1">
          <p15:clr>
            <a:srgbClr val="FBAE40"/>
          </p15:clr>
        </p15:guide>
        <p15:guide id="4" pos="1678" userDrawn="1">
          <p15:clr>
            <a:srgbClr val="FBAE40"/>
          </p15:clr>
        </p15:guide>
        <p15:guide id="5" pos="291" userDrawn="1">
          <p15:clr>
            <a:srgbClr val="FBAE40"/>
          </p15:clr>
        </p15:guide>
        <p15:guide id="6" pos="3065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3501" y="1884671"/>
            <a:ext cx="4595098" cy="3144614"/>
          </a:xfrm>
        </p:spPr>
        <p:txBody>
          <a:bodyPr anchor="b"/>
          <a:lstStyle>
            <a:lvl1pPr>
              <a:defRPr sz="34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3501" y="5059035"/>
            <a:ext cx="4595098" cy="1653678"/>
          </a:xfrm>
        </p:spPr>
        <p:txBody>
          <a:bodyPr/>
          <a:lstStyle>
            <a:lvl1pPr marL="0" indent="0">
              <a:buNone/>
              <a:defRPr sz="1398">
                <a:solidFill>
                  <a:schemeClr val="tx1"/>
                </a:solidFill>
              </a:defRPr>
            </a:lvl1pPr>
            <a:lvl2pPr marL="266365" indent="0">
              <a:buNone/>
              <a:defRPr sz="1165">
                <a:solidFill>
                  <a:schemeClr val="tx1">
                    <a:tint val="75000"/>
                  </a:schemeClr>
                </a:solidFill>
              </a:defRPr>
            </a:lvl2pPr>
            <a:lvl3pPr marL="532729" indent="0">
              <a:buNone/>
              <a:defRPr sz="1049">
                <a:solidFill>
                  <a:schemeClr val="tx1">
                    <a:tint val="75000"/>
                  </a:schemeClr>
                </a:solidFill>
              </a:defRPr>
            </a:lvl3pPr>
            <a:lvl4pPr marL="799094" indent="0">
              <a:buNone/>
              <a:defRPr sz="932">
                <a:solidFill>
                  <a:schemeClr val="tx1">
                    <a:tint val="75000"/>
                  </a:schemeClr>
                </a:solidFill>
              </a:defRPr>
            </a:lvl4pPr>
            <a:lvl5pPr marL="1065459" indent="0">
              <a:buNone/>
              <a:defRPr sz="932">
                <a:solidFill>
                  <a:schemeClr val="tx1">
                    <a:tint val="75000"/>
                  </a:schemeClr>
                </a:solidFill>
              </a:defRPr>
            </a:lvl5pPr>
            <a:lvl6pPr marL="1331824" indent="0">
              <a:buNone/>
              <a:defRPr sz="932">
                <a:solidFill>
                  <a:schemeClr val="tx1">
                    <a:tint val="75000"/>
                  </a:schemeClr>
                </a:solidFill>
              </a:defRPr>
            </a:lvl6pPr>
            <a:lvl7pPr marL="1598188" indent="0">
              <a:buNone/>
              <a:defRPr sz="932">
                <a:solidFill>
                  <a:schemeClr val="tx1">
                    <a:tint val="75000"/>
                  </a:schemeClr>
                </a:solidFill>
              </a:defRPr>
            </a:lvl7pPr>
            <a:lvl8pPr marL="1864553" indent="0">
              <a:buNone/>
              <a:defRPr sz="932">
                <a:solidFill>
                  <a:schemeClr val="tx1">
                    <a:tint val="75000"/>
                  </a:schemeClr>
                </a:solidFill>
              </a:defRPr>
            </a:lvl8pPr>
            <a:lvl9pPr marL="2130918" indent="0">
              <a:buNone/>
              <a:defRPr sz="93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125C6-C2C4-4ABA-8E73-CC8E96912D58}" type="datetime1">
              <a:rPr lang="en-IN" smtClean="0"/>
              <a:pPr/>
              <a:t>11-10-2022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[Placeholder for disclaimer]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49B64-AB60-4FE5-8E0A-D70729844E91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xmlns="" id="{D94F1296-93ED-7DB2-6CEC-796D7D257105}"/>
              </a:ext>
            </a:extLst>
          </p:cNvPr>
          <p:cNvSpPr txBox="1">
            <a:spLocks/>
          </p:cNvSpPr>
          <p:nvPr userDrawn="1"/>
        </p:nvSpPr>
        <p:spPr>
          <a:xfrm>
            <a:off x="366276" y="7006702"/>
            <a:ext cx="1198721" cy="402482"/>
          </a:xfrm>
          <a:prstGeom prst="rect">
            <a:avLst/>
          </a:prstGeom>
        </p:spPr>
        <p:txBody>
          <a:bodyPr vert="horz" lIns="75597" tIns="37798" rIns="75597" bIns="37798" rtlCol="0" anchor="ctr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764DE79-268F-4C1A-8933-263129D2AF90}" type="datetimeFigureOut">
              <a:rPr lang="en-US" sz="744" smtClean="0"/>
              <a:pPr/>
              <a:t>10/11/2022</a:t>
            </a:fld>
            <a:endParaRPr lang="en-US" sz="744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xmlns="" id="{885F7983-56CE-F05F-B312-B5AE21BA6EB2}"/>
              </a:ext>
            </a:extLst>
          </p:cNvPr>
          <p:cNvSpPr txBox="1">
            <a:spLocks/>
          </p:cNvSpPr>
          <p:nvPr userDrawn="1"/>
        </p:nvSpPr>
        <p:spPr>
          <a:xfrm>
            <a:off x="1764786" y="7006702"/>
            <a:ext cx="1798082" cy="402482"/>
          </a:xfrm>
          <a:prstGeom prst="rect">
            <a:avLst/>
          </a:prstGeom>
        </p:spPr>
        <p:txBody>
          <a:bodyPr vert="horz" lIns="75597" tIns="37798" rIns="75597" bIns="37798" rtlCol="0" anchor="ctr"/>
          <a:lstStyle>
            <a:defPPr>
              <a:defRPr lang="en-US"/>
            </a:defPPr>
            <a:lvl1pPr marL="0" algn="ctr" defTabSz="4572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744"/>
              <a:t>[Placeholder for company disclaimer]</a:t>
            </a:r>
            <a:endParaRPr lang="en-IN" sz="744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xmlns="" id="{F51AC3E9-C4C9-4962-E98A-989A4DFEC379}"/>
              </a:ext>
            </a:extLst>
          </p:cNvPr>
          <p:cNvSpPr txBox="1">
            <a:spLocks/>
          </p:cNvSpPr>
          <p:nvPr userDrawn="1"/>
        </p:nvSpPr>
        <p:spPr>
          <a:xfrm>
            <a:off x="3762653" y="7006702"/>
            <a:ext cx="1198721" cy="402482"/>
          </a:xfrm>
          <a:prstGeom prst="rect">
            <a:avLst/>
          </a:prstGeom>
        </p:spPr>
        <p:txBody>
          <a:bodyPr vert="horz" lIns="75597" tIns="37798" rIns="75597" bIns="37798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3449B64-AB60-4FE5-8E0A-D70729844E91}" type="slidenum">
              <a:rPr lang="en-IN" sz="744" smtClean="0"/>
              <a:pPr/>
              <a:t>‹#›</a:t>
            </a:fld>
            <a:endParaRPr lang="en-IN" sz="744" dirty="0"/>
          </a:p>
        </p:txBody>
      </p:sp>
      <p:sp>
        <p:nvSpPr>
          <p:cNvPr id="10" name="Parallelogram 22">
            <a:extLst>
              <a:ext uri="{FF2B5EF4-FFF2-40B4-BE49-F238E27FC236}">
                <a16:creationId xmlns:a16="http://schemas.microsoft.com/office/drawing/2014/main" xmlns="" id="{C70E5738-C59D-3097-A54E-3555A6CD046B}"/>
              </a:ext>
            </a:extLst>
          </p:cNvPr>
          <p:cNvSpPr/>
          <p:nvPr userDrawn="1"/>
        </p:nvSpPr>
        <p:spPr>
          <a:xfrm>
            <a:off x="0" y="7046779"/>
            <a:ext cx="5327650" cy="520146"/>
          </a:xfrm>
          <a:prstGeom prst="rect">
            <a:avLst/>
          </a:prstGeom>
          <a:solidFill>
            <a:srgbClr val="911F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488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BCD07E29-957A-23E5-5829-21AC1071D6FC}"/>
              </a:ext>
            </a:extLst>
          </p:cNvPr>
          <p:cNvSpPr txBox="1"/>
          <p:nvPr userDrawn="1"/>
        </p:nvSpPr>
        <p:spPr>
          <a:xfrm>
            <a:off x="3921151" y="6971015"/>
            <a:ext cx="1475336" cy="49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646" spc="248" dirty="0">
                <a:solidFill>
                  <a:srgbClr val="D3D3D3"/>
                </a:solidFill>
                <a:latin typeface="Exotc350 DmBd BT" panose="04030705050B02020A03" pitchFamily="82" charset="0"/>
              </a:rPr>
              <a:t>Carve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xmlns="" id="{7AAE8400-23D0-4B52-565A-E36A082C335A}"/>
              </a:ext>
            </a:extLst>
          </p:cNvPr>
          <p:cNvSpPr txBox="1">
            <a:spLocks/>
          </p:cNvSpPr>
          <p:nvPr userDrawn="1"/>
        </p:nvSpPr>
        <p:spPr>
          <a:xfrm>
            <a:off x="494879" y="7146877"/>
            <a:ext cx="3196590" cy="301862"/>
          </a:xfrm>
          <a:prstGeom prst="rect">
            <a:avLst/>
          </a:prstGeom>
        </p:spPr>
        <p:txBody>
          <a:bodyPr vert="horz" lIns="75597" tIns="37798" rIns="75597" bIns="37798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rgbClr val="D3D3D3"/>
                </a:solidFill>
                <a:latin typeface="Bahnschrift Light" panose="020B0502040204020203" pitchFamily="34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62"/>
              <a:t>[Placeholder for company disclaimer]</a:t>
            </a:r>
            <a:endParaRPr lang="en-IN" sz="662" dirty="0"/>
          </a:p>
        </p:txBody>
      </p:sp>
    </p:spTree>
    <p:extLst>
      <p:ext uri="{BB962C8B-B14F-4D97-AF65-F5344CB8AC3E}">
        <p14:creationId xmlns:p14="http://schemas.microsoft.com/office/powerpoint/2010/main" xmlns="" val="9276985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6276" y="2012414"/>
            <a:ext cx="2264251" cy="47965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97123" y="2012414"/>
            <a:ext cx="2264251" cy="47965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71521-4A45-4335-9036-34B58BD04FD4}" type="datetime1">
              <a:rPr lang="en-IN" smtClean="0"/>
              <a:pPr/>
              <a:t>11-10-2022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[Placeholder for disclaimer]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49B64-AB60-4FE5-8E0A-D70729844E91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xmlns="" id="{787E89F1-B4CC-3FA5-E796-794422F31D03}"/>
              </a:ext>
            </a:extLst>
          </p:cNvPr>
          <p:cNvSpPr txBox="1">
            <a:spLocks/>
          </p:cNvSpPr>
          <p:nvPr userDrawn="1"/>
        </p:nvSpPr>
        <p:spPr>
          <a:xfrm>
            <a:off x="366276" y="7006702"/>
            <a:ext cx="1198721" cy="402482"/>
          </a:xfrm>
          <a:prstGeom prst="rect">
            <a:avLst/>
          </a:prstGeom>
        </p:spPr>
        <p:txBody>
          <a:bodyPr vert="horz" lIns="75597" tIns="37798" rIns="75597" bIns="37798" rtlCol="0" anchor="ctr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764DE79-268F-4C1A-8933-263129D2AF90}" type="datetimeFigureOut">
              <a:rPr lang="en-US" sz="744" smtClean="0"/>
              <a:pPr/>
              <a:t>10/11/2022</a:t>
            </a:fld>
            <a:endParaRPr lang="en-US" sz="744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xmlns="" id="{DB18DF33-D1A0-5919-80CE-46A338939511}"/>
              </a:ext>
            </a:extLst>
          </p:cNvPr>
          <p:cNvSpPr txBox="1">
            <a:spLocks/>
          </p:cNvSpPr>
          <p:nvPr userDrawn="1"/>
        </p:nvSpPr>
        <p:spPr>
          <a:xfrm>
            <a:off x="1764786" y="7006702"/>
            <a:ext cx="1798082" cy="402482"/>
          </a:xfrm>
          <a:prstGeom prst="rect">
            <a:avLst/>
          </a:prstGeom>
        </p:spPr>
        <p:txBody>
          <a:bodyPr vert="horz" lIns="75597" tIns="37798" rIns="75597" bIns="37798" rtlCol="0" anchor="ctr"/>
          <a:lstStyle>
            <a:defPPr>
              <a:defRPr lang="en-US"/>
            </a:defPPr>
            <a:lvl1pPr marL="0" algn="ctr" defTabSz="4572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744"/>
              <a:t>[Placeholder for company disclaimer]</a:t>
            </a:r>
            <a:endParaRPr lang="en-IN" sz="744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xmlns="" id="{D561C7A1-42D5-0113-7C8A-4824536323B4}"/>
              </a:ext>
            </a:extLst>
          </p:cNvPr>
          <p:cNvSpPr txBox="1">
            <a:spLocks/>
          </p:cNvSpPr>
          <p:nvPr userDrawn="1"/>
        </p:nvSpPr>
        <p:spPr>
          <a:xfrm>
            <a:off x="3762653" y="7006702"/>
            <a:ext cx="1198721" cy="402482"/>
          </a:xfrm>
          <a:prstGeom prst="rect">
            <a:avLst/>
          </a:prstGeom>
        </p:spPr>
        <p:txBody>
          <a:bodyPr vert="horz" lIns="75597" tIns="37798" rIns="75597" bIns="37798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3449B64-AB60-4FE5-8E0A-D70729844E91}" type="slidenum">
              <a:rPr lang="en-IN" sz="744" smtClean="0"/>
              <a:pPr/>
              <a:t>‹#›</a:t>
            </a:fld>
            <a:endParaRPr lang="en-IN" sz="744" dirty="0"/>
          </a:p>
        </p:txBody>
      </p:sp>
      <p:sp>
        <p:nvSpPr>
          <p:cNvPr id="11" name="Parallelogram 22">
            <a:extLst>
              <a:ext uri="{FF2B5EF4-FFF2-40B4-BE49-F238E27FC236}">
                <a16:creationId xmlns:a16="http://schemas.microsoft.com/office/drawing/2014/main" xmlns="" id="{AC2A1359-45D7-A987-E1D1-F29E74509A03}"/>
              </a:ext>
            </a:extLst>
          </p:cNvPr>
          <p:cNvSpPr/>
          <p:nvPr userDrawn="1"/>
        </p:nvSpPr>
        <p:spPr>
          <a:xfrm>
            <a:off x="0" y="7046779"/>
            <a:ext cx="5327650" cy="520146"/>
          </a:xfrm>
          <a:prstGeom prst="rect">
            <a:avLst/>
          </a:prstGeom>
          <a:solidFill>
            <a:srgbClr val="911F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488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838DD79E-EA5C-6413-DCD6-C2B23BDADAB6}"/>
              </a:ext>
            </a:extLst>
          </p:cNvPr>
          <p:cNvSpPr txBox="1"/>
          <p:nvPr userDrawn="1"/>
        </p:nvSpPr>
        <p:spPr>
          <a:xfrm>
            <a:off x="3921151" y="6971015"/>
            <a:ext cx="1475336" cy="49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646" spc="248" dirty="0">
                <a:solidFill>
                  <a:srgbClr val="D3D3D3"/>
                </a:solidFill>
                <a:latin typeface="Exotc350 DmBd BT" panose="04030705050B02020A03" pitchFamily="82" charset="0"/>
              </a:rPr>
              <a:t>Carve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xmlns="" id="{025155C3-62FD-BB66-A512-ECF6E965E331}"/>
              </a:ext>
            </a:extLst>
          </p:cNvPr>
          <p:cNvSpPr txBox="1">
            <a:spLocks/>
          </p:cNvSpPr>
          <p:nvPr userDrawn="1"/>
        </p:nvSpPr>
        <p:spPr>
          <a:xfrm>
            <a:off x="494879" y="7146877"/>
            <a:ext cx="3196590" cy="301862"/>
          </a:xfrm>
          <a:prstGeom prst="rect">
            <a:avLst/>
          </a:prstGeom>
        </p:spPr>
        <p:txBody>
          <a:bodyPr vert="horz" lIns="75597" tIns="37798" rIns="75597" bIns="37798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rgbClr val="D3D3D3"/>
                </a:solidFill>
                <a:latin typeface="Bahnschrift Light" panose="020B0502040204020203" pitchFamily="34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62"/>
              <a:t>[Placeholder for company disclaimer]</a:t>
            </a:r>
            <a:endParaRPr lang="en-IN" sz="662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xmlns="" id="{421A5DC5-0599-DBE9-7C97-BAFCA5C24DA1}"/>
              </a:ext>
            </a:extLst>
          </p:cNvPr>
          <p:cNvGrpSpPr/>
          <p:nvPr userDrawn="1"/>
        </p:nvGrpSpPr>
        <p:grpSpPr>
          <a:xfrm>
            <a:off x="958067" y="1"/>
            <a:ext cx="4364849" cy="243511"/>
            <a:chOff x="6573363" y="-720"/>
            <a:chExt cx="5618637" cy="294545"/>
          </a:xfrm>
        </p:grpSpPr>
        <p:sp>
          <p:nvSpPr>
            <p:cNvPr id="15" name="Parallelogram 14">
              <a:extLst>
                <a:ext uri="{FF2B5EF4-FFF2-40B4-BE49-F238E27FC236}">
                  <a16:creationId xmlns:a16="http://schemas.microsoft.com/office/drawing/2014/main" xmlns="" id="{3F508753-6217-1D37-7C49-E5BF32CBAE6A}"/>
                </a:ext>
              </a:extLst>
            </p:cNvPr>
            <p:cNvSpPr/>
            <p:nvPr/>
          </p:nvSpPr>
          <p:spPr>
            <a:xfrm flipH="1">
              <a:off x="6573363" y="-720"/>
              <a:ext cx="3785136" cy="294545"/>
            </a:xfrm>
            <a:prstGeom prst="parallelogram">
              <a:avLst>
                <a:gd name="adj" fmla="val 15394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488"/>
            </a:p>
          </p:txBody>
        </p:sp>
        <p:sp>
          <p:nvSpPr>
            <p:cNvPr id="16" name="Parallelogram 15">
              <a:extLst>
                <a:ext uri="{FF2B5EF4-FFF2-40B4-BE49-F238E27FC236}">
                  <a16:creationId xmlns:a16="http://schemas.microsoft.com/office/drawing/2014/main" xmlns="" id="{22C89FB6-AA6C-AE08-DC6A-374C01E59234}"/>
                </a:ext>
              </a:extLst>
            </p:cNvPr>
            <p:cNvSpPr/>
            <p:nvPr/>
          </p:nvSpPr>
          <p:spPr>
            <a:xfrm flipH="1">
              <a:off x="7154518" y="-720"/>
              <a:ext cx="3785136" cy="294545"/>
            </a:xfrm>
            <a:prstGeom prst="parallelogram">
              <a:avLst>
                <a:gd name="adj" fmla="val 153947"/>
              </a:avLst>
            </a:prstGeom>
            <a:solidFill>
              <a:srgbClr val="D3D3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488"/>
            </a:p>
          </p:txBody>
        </p:sp>
        <p:sp>
          <p:nvSpPr>
            <p:cNvPr id="17" name="Parallelogram 16">
              <a:extLst>
                <a:ext uri="{FF2B5EF4-FFF2-40B4-BE49-F238E27FC236}">
                  <a16:creationId xmlns:a16="http://schemas.microsoft.com/office/drawing/2014/main" xmlns="" id="{3363B221-ECE9-4314-8609-43EF6EF9B34F}"/>
                </a:ext>
              </a:extLst>
            </p:cNvPr>
            <p:cNvSpPr/>
            <p:nvPr/>
          </p:nvSpPr>
          <p:spPr>
            <a:xfrm flipH="1">
              <a:off x="7779811" y="-720"/>
              <a:ext cx="3785136" cy="294545"/>
            </a:xfrm>
            <a:prstGeom prst="parallelogram">
              <a:avLst>
                <a:gd name="adj" fmla="val 153947"/>
              </a:avLst>
            </a:prstGeom>
            <a:solidFill>
              <a:srgbClr val="911F9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488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xmlns="" id="{AB80690E-10AD-F2B9-C97F-E0E559394C0D}"/>
                </a:ext>
              </a:extLst>
            </p:cNvPr>
            <p:cNvSpPr/>
            <p:nvPr/>
          </p:nvSpPr>
          <p:spPr>
            <a:xfrm flipH="1">
              <a:off x="10855477" y="-720"/>
              <a:ext cx="1336523" cy="294545"/>
            </a:xfrm>
            <a:prstGeom prst="rect">
              <a:avLst/>
            </a:prstGeom>
            <a:solidFill>
              <a:srgbClr val="911F9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488"/>
            </a:p>
          </p:txBody>
        </p:sp>
      </p:grp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xmlns="" id="{7C15B7A1-3952-2940-63AE-7B63574377C6}"/>
              </a:ext>
            </a:extLst>
          </p:cNvPr>
          <p:cNvSpPr txBox="1">
            <a:spLocks/>
          </p:cNvSpPr>
          <p:nvPr userDrawn="1"/>
        </p:nvSpPr>
        <p:spPr>
          <a:xfrm>
            <a:off x="4799996" y="10665"/>
            <a:ext cx="510159" cy="206176"/>
          </a:xfrm>
          <a:prstGeom prst="rect">
            <a:avLst/>
          </a:prstGeom>
        </p:spPr>
        <p:txBody>
          <a:bodyPr vert="horz" lIns="75597" tIns="37798" rIns="75597" bIns="37798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600" kern="1200">
                <a:solidFill>
                  <a:srgbClr val="D3D3D3"/>
                </a:solidFill>
                <a:latin typeface="Bahnschrift SemiCondensed" panose="020B0502040204020203" pitchFamily="34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3449B64-AB60-4FE5-8E0A-D70729844E91}" type="slidenum">
              <a:rPr lang="en-IN" sz="1322" smtClean="0"/>
              <a:pPr/>
              <a:t>‹#›</a:t>
            </a:fld>
            <a:endParaRPr lang="en-IN" sz="1322" dirty="0"/>
          </a:p>
        </p:txBody>
      </p:sp>
    </p:spTree>
    <p:extLst>
      <p:ext uri="{BB962C8B-B14F-4D97-AF65-F5344CB8AC3E}">
        <p14:creationId xmlns:p14="http://schemas.microsoft.com/office/powerpoint/2010/main" xmlns="" val="2011097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6970" y="402484"/>
            <a:ext cx="4595098" cy="146118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6971" y="1853171"/>
            <a:ext cx="2253845" cy="908210"/>
          </a:xfrm>
        </p:spPr>
        <p:txBody>
          <a:bodyPr anchor="b"/>
          <a:lstStyle>
            <a:lvl1pPr marL="0" indent="0">
              <a:buNone/>
              <a:defRPr sz="1398" b="1"/>
            </a:lvl1pPr>
            <a:lvl2pPr marL="266365" indent="0">
              <a:buNone/>
              <a:defRPr sz="1165" b="1"/>
            </a:lvl2pPr>
            <a:lvl3pPr marL="532729" indent="0">
              <a:buNone/>
              <a:defRPr sz="1049" b="1"/>
            </a:lvl3pPr>
            <a:lvl4pPr marL="799094" indent="0">
              <a:buNone/>
              <a:defRPr sz="932" b="1"/>
            </a:lvl4pPr>
            <a:lvl5pPr marL="1065459" indent="0">
              <a:buNone/>
              <a:defRPr sz="932" b="1"/>
            </a:lvl5pPr>
            <a:lvl6pPr marL="1331824" indent="0">
              <a:buNone/>
              <a:defRPr sz="932" b="1"/>
            </a:lvl6pPr>
            <a:lvl7pPr marL="1598188" indent="0">
              <a:buNone/>
              <a:defRPr sz="932" b="1"/>
            </a:lvl7pPr>
            <a:lvl8pPr marL="1864553" indent="0">
              <a:buNone/>
              <a:defRPr sz="932" b="1"/>
            </a:lvl8pPr>
            <a:lvl9pPr marL="2130918" indent="0">
              <a:buNone/>
              <a:defRPr sz="93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6971" y="2761381"/>
            <a:ext cx="2253845" cy="40615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697123" y="1853171"/>
            <a:ext cx="2264945" cy="908210"/>
          </a:xfrm>
        </p:spPr>
        <p:txBody>
          <a:bodyPr anchor="b"/>
          <a:lstStyle>
            <a:lvl1pPr marL="0" indent="0">
              <a:buNone/>
              <a:defRPr sz="1398" b="1"/>
            </a:lvl1pPr>
            <a:lvl2pPr marL="266365" indent="0">
              <a:buNone/>
              <a:defRPr sz="1165" b="1"/>
            </a:lvl2pPr>
            <a:lvl3pPr marL="532729" indent="0">
              <a:buNone/>
              <a:defRPr sz="1049" b="1"/>
            </a:lvl3pPr>
            <a:lvl4pPr marL="799094" indent="0">
              <a:buNone/>
              <a:defRPr sz="932" b="1"/>
            </a:lvl4pPr>
            <a:lvl5pPr marL="1065459" indent="0">
              <a:buNone/>
              <a:defRPr sz="932" b="1"/>
            </a:lvl5pPr>
            <a:lvl6pPr marL="1331824" indent="0">
              <a:buNone/>
              <a:defRPr sz="932" b="1"/>
            </a:lvl6pPr>
            <a:lvl7pPr marL="1598188" indent="0">
              <a:buNone/>
              <a:defRPr sz="932" b="1"/>
            </a:lvl7pPr>
            <a:lvl8pPr marL="1864553" indent="0">
              <a:buNone/>
              <a:defRPr sz="932" b="1"/>
            </a:lvl8pPr>
            <a:lvl9pPr marL="2130918" indent="0">
              <a:buNone/>
              <a:defRPr sz="93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697123" y="2761381"/>
            <a:ext cx="2264945" cy="40615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DD1B8-B71A-4BBB-8CB2-0615FF69AD20}" type="datetime1">
              <a:rPr lang="en-IN" smtClean="0"/>
              <a:pPr/>
              <a:t>11-10-2022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[Placeholder for disclaimer]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49B64-AB60-4FE5-8E0A-D70729844E91}" type="slidenum">
              <a:rPr lang="en-IN" smtClean="0"/>
              <a:pPr/>
              <a:t>‹#›</a:t>
            </a:fld>
            <a:endParaRPr lang="en-IN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xmlns="" id="{0BE38EEE-CD97-BA13-62E7-6C9C9E5574F8}"/>
              </a:ext>
            </a:extLst>
          </p:cNvPr>
          <p:cNvGrpSpPr/>
          <p:nvPr userDrawn="1"/>
        </p:nvGrpSpPr>
        <p:grpSpPr>
          <a:xfrm>
            <a:off x="958067" y="1"/>
            <a:ext cx="4364849" cy="243511"/>
            <a:chOff x="6573363" y="-720"/>
            <a:chExt cx="5618637" cy="294545"/>
          </a:xfrm>
        </p:grpSpPr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xmlns="" id="{19CF1B85-ACFF-3FA7-9F93-376B3CAACE3C}"/>
                </a:ext>
              </a:extLst>
            </p:cNvPr>
            <p:cNvSpPr/>
            <p:nvPr/>
          </p:nvSpPr>
          <p:spPr>
            <a:xfrm flipH="1">
              <a:off x="6573363" y="-720"/>
              <a:ext cx="3785136" cy="294545"/>
            </a:xfrm>
            <a:prstGeom prst="parallelogram">
              <a:avLst>
                <a:gd name="adj" fmla="val 15394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488"/>
            </a:p>
          </p:txBody>
        </p:sp>
        <p:sp>
          <p:nvSpPr>
            <p:cNvPr id="12" name="Parallelogram 11">
              <a:extLst>
                <a:ext uri="{FF2B5EF4-FFF2-40B4-BE49-F238E27FC236}">
                  <a16:creationId xmlns:a16="http://schemas.microsoft.com/office/drawing/2014/main" xmlns="" id="{1DA12714-E339-58AE-1537-90355E795BEE}"/>
                </a:ext>
              </a:extLst>
            </p:cNvPr>
            <p:cNvSpPr/>
            <p:nvPr/>
          </p:nvSpPr>
          <p:spPr>
            <a:xfrm flipH="1">
              <a:off x="7154518" y="-720"/>
              <a:ext cx="3785136" cy="294545"/>
            </a:xfrm>
            <a:prstGeom prst="parallelogram">
              <a:avLst>
                <a:gd name="adj" fmla="val 153947"/>
              </a:avLst>
            </a:prstGeom>
            <a:solidFill>
              <a:srgbClr val="D3D3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488"/>
            </a:p>
          </p:txBody>
        </p:sp>
        <p:sp>
          <p:nvSpPr>
            <p:cNvPr id="13" name="Parallelogram 12">
              <a:extLst>
                <a:ext uri="{FF2B5EF4-FFF2-40B4-BE49-F238E27FC236}">
                  <a16:creationId xmlns:a16="http://schemas.microsoft.com/office/drawing/2014/main" xmlns="" id="{D26B069B-E39E-440B-9B2B-C3F711AEC988}"/>
                </a:ext>
              </a:extLst>
            </p:cNvPr>
            <p:cNvSpPr/>
            <p:nvPr/>
          </p:nvSpPr>
          <p:spPr>
            <a:xfrm flipH="1">
              <a:off x="7779811" y="-720"/>
              <a:ext cx="3785136" cy="294545"/>
            </a:xfrm>
            <a:prstGeom prst="parallelogram">
              <a:avLst>
                <a:gd name="adj" fmla="val 153947"/>
              </a:avLst>
            </a:prstGeom>
            <a:solidFill>
              <a:srgbClr val="911F9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488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xmlns="" id="{9FFE0FE9-3CF5-3677-F4B1-7CDFCB062319}"/>
                </a:ext>
              </a:extLst>
            </p:cNvPr>
            <p:cNvSpPr/>
            <p:nvPr/>
          </p:nvSpPr>
          <p:spPr>
            <a:xfrm flipH="1">
              <a:off x="10855477" y="-720"/>
              <a:ext cx="1336523" cy="294545"/>
            </a:xfrm>
            <a:prstGeom prst="rect">
              <a:avLst/>
            </a:prstGeom>
            <a:solidFill>
              <a:srgbClr val="911F9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488"/>
            </a:p>
          </p:txBody>
        </p:sp>
      </p:grp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xmlns="" id="{9C7CACF9-A569-4529-D40B-DE847373B29E}"/>
              </a:ext>
            </a:extLst>
          </p:cNvPr>
          <p:cNvSpPr txBox="1">
            <a:spLocks/>
          </p:cNvSpPr>
          <p:nvPr userDrawn="1"/>
        </p:nvSpPr>
        <p:spPr>
          <a:xfrm>
            <a:off x="4799996" y="10665"/>
            <a:ext cx="510159" cy="206176"/>
          </a:xfrm>
          <a:prstGeom prst="rect">
            <a:avLst/>
          </a:prstGeom>
        </p:spPr>
        <p:txBody>
          <a:bodyPr vert="horz" lIns="75597" tIns="37798" rIns="75597" bIns="37798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600" kern="1200">
                <a:solidFill>
                  <a:srgbClr val="D3D3D3"/>
                </a:solidFill>
                <a:latin typeface="Bahnschrift SemiCondensed" panose="020B0502040204020203" pitchFamily="34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3449B64-AB60-4FE5-8E0A-D70729844E91}" type="slidenum">
              <a:rPr lang="en-IN" sz="1322" smtClean="0"/>
              <a:pPr/>
              <a:t>‹#›</a:t>
            </a:fld>
            <a:endParaRPr lang="en-IN" sz="1322" dirty="0"/>
          </a:p>
        </p:txBody>
      </p:sp>
    </p:spTree>
    <p:extLst>
      <p:ext uri="{BB962C8B-B14F-4D97-AF65-F5344CB8AC3E}">
        <p14:creationId xmlns:p14="http://schemas.microsoft.com/office/powerpoint/2010/main" xmlns="" val="33498825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pPr/>
              <a:t>10/11/2022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4367427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387918-5576-4A08-A66F-F9CB7E0A7767}" type="datetime1">
              <a:rPr lang="en-IN" smtClean="0"/>
              <a:pPr/>
              <a:t>11-10-2022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[Placeholder for disclaimer]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49B64-AB60-4FE5-8E0A-D70729844E91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27232803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6970" y="503978"/>
            <a:ext cx="1718306" cy="1763924"/>
          </a:xfrm>
        </p:spPr>
        <p:txBody>
          <a:bodyPr anchor="b"/>
          <a:lstStyle>
            <a:lvl1pPr>
              <a:defRPr sz="186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64945" y="1088455"/>
            <a:ext cx="2697123" cy="5372269"/>
          </a:xfrm>
        </p:spPr>
        <p:txBody>
          <a:bodyPr/>
          <a:lstStyle>
            <a:lvl1pPr>
              <a:defRPr sz="1864"/>
            </a:lvl1pPr>
            <a:lvl2pPr>
              <a:defRPr sz="1631"/>
            </a:lvl2pPr>
            <a:lvl3pPr>
              <a:defRPr sz="1398"/>
            </a:lvl3pPr>
            <a:lvl4pPr>
              <a:defRPr sz="1165"/>
            </a:lvl4pPr>
            <a:lvl5pPr>
              <a:defRPr sz="1165"/>
            </a:lvl5pPr>
            <a:lvl6pPr>
              <a:defRPr sz="1165"/>
            </a:lvl6pPr>
            <a:lvl7pPr>
              <a:defRPr sz="1165"/>
            </a:lvl7pPr>
            <a:lvl8pPr>
              <a:defRPr sz="1165"/>
            </a:lvl8pPr>
            <a:lvl9pPr>
              <a:defRPr sz="11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6970" y="2267902"/>
            <a:ext cx="1718306" cy="4201570"/>
          </a:xfrm>
        </p:spPr>
        <p:txBody>
          <a:bodyPr/>
          <a:lstStyle>
            <a:lvl1pPr marL="0" indent="0">
              <a:buNone/>
              <a:defRPr sz="932"/>
            </a:lvl1pPr>
            <a:lvl2pPr marL="266365" indent="0">
              <a:buNone/>
              <a:defRPr sz="816"/>
            </a:lvl2pPr>
            <a:lvl3pPr marL="532729" indent="0">
              <a:buNone/>
              <a:defRPr sz="699"/>
            </a:lvl3pPr>
            <a:lvl4pPr marL="799094" indent="0">
              <a:buNone/>
              <a:defRPr sz="583"/>
            </a:lvl4pPr>
            <a:lvl5pPr marL="1065459" indent="0">
              <a:buNone/>
              <a:defRPr sz="583"/>
            </a:lvl5pPr>
            <a:lvl6pPr marL="1331824" indent="0">
              <a:buNone/>
              <a:defRPr sz="583"/>
            </a:lvl6pPr>
            <a:lvl7pPr marL="1598188" indent="0">
              <a:buNone/>
              <a:defRPr sz="583"/>
            </a:lvl7pPr>
            <a:lvl8pPr marL="1864553" indent="0">
              <a:buNone/>
              <a:defRPr sz="583"/>
            </a:lvl8pPr>
            <a:lvl9pPr marL="2130918" indent="0">
              <a:buNone/>
              <a:defRPr sz="5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1F8A1-FC8D-4CE5-8E6C-C641424C3116}" type="datetime1">
              <a:rPr lang="en-IN" smtClean="0"/>
              <a:pPr/>
              <a:t>11-10-2022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[Placeholder for disclaimer]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49B64-AB60-4FE5-8E0A-D70729844E91}" type="slidenum">
              <a:rPr lang="en-IN" smtClean="0"/>
              <a:pPr/>
              <a:t>‹#›</a:t>
            </a:fld>
            <a:endParaRPr lang="en-IN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xmlns="" id="{70B0F9DE-3323-6C69-0763-4F88481C81DA}"/>
              </a:ext>
            </a:extLst>
          </p:cNvPr>
          <p:cNvGrpSpPr/>
          <p:nvPr userDrawn="1"/>
        </p:nvGrpSpPr>
        <p:grpSpPr>
          <a:xfrm>
            <a:off x="958067" y="1"/>
            <a:ext cx="4364849" cy="243511"/>
            <a:chOff x="6573363" y="-720"/>
            <a:chExt cx="5618637" cy="294545"/>
          </a:xfrm>
        </p:grpSpPr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xmlns="" id="{236C56CB-EC02-3FB4-659B-E2D8622CC248}"/>
                </a:ext>
              </a:extLst>
            </p:cNvPr>
            <p:cNvSpPr/>
            <p:nvPr/>
          </p:nvSpPr>
          <p:spPr>
            <a:xfrm flipH="1">
              <a:off x="6573363" y="-720"/>
              <a:ext cx="3785136" cy="294545"/>
            </a:xfrm>
            <a:prstGeom prst="parallelogram">
              <a:avLst>
                <a:gd name="adj" fmla="val 15394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488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xmlns="" id="{E44440FC-5119-A375-E602-8A87106A548D}"/>
                </a:ext>
              </a:extLst>
            </p:cNvPr>
            <p:cNvSpPr/>
            <p:nvPr/>
          </p:nvSpPr>
          <p:spPr>
            <a:xfrm flipH="1">
              <a:off x="7154518" y="-720"/>
              <a:ext cx="3785136" cy="294545"/>
            </a:xfrm>
            <a:prstGeom prst="parallelogram">
              <a:avLst>
                <a:gd name="adj" fmla="val 153947"/>
              </a:avLst>
            </a:prstGeom>
            <a:solidFill>
              <a:srgbClr val="D3D3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488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xmlns="" id="{4D11DEC0-70FE-547B-5E91-6B85737B6988}"/>
                </a:ext>
              </a:extLst>
            </p:cNvPr>
            <p:cNvSpPr/>
            <p:nvPr/>
          </p:nvSpPr>
          <p:spPr>
            <a:xfrm flipH="1">
              <a:off x="7779811" y="-720"/>
              <a:ext cx="3785136" cy="294545"/>
            </a:xfrm>
            <a:prstGeom prst="parallelogram">
              <a:avLst>
                <a:gd name="adj" fmla="val 153947"/>
              </a:avLst>
            </a:prstGeom>
            <a:solidFill>
              <a:srgbClr val="911F9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488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xmlns="" id="{59A0FCAF-8708-21B4-23E8-E3BC3A158A2C}"/>
                </a:ext>
              </a:extLst>
            </p:cNvPr>
            <p:cNvSpPr/>
            <p:nvPr/>
          </p:nvSpPr>
          <p:spPr>
            <a:xfrm flipH="1">
              <a:off x="10855477" y="-720"/>
              <a:ext cx="1336523" cy="294545"/>
            </a:xfrm>
            <a:prstGeom prst="rect">
              <a:avLst/>
            </a:prstGeom>
            <a:solidFill>
              <a:srgbClr val="911F9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488"/>
            </a:p>
          </p:txBody>
        </p:sp>
      </p:grp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xmlns="" id="{4F6A356F-F59F-CA53-0FCE-B9CAE842B61D}"/>
              </a:ext>
            </a:extLst>
          </p:cNvPr>
          <p:cNvSpPr txBox="1">
            <a:spLocks/>
          </p:cNvSpPr>
          <p:nvPr userDrawn="1"/>
        </p:nvSpPr>
        <p:spPr>
          <a:xfrm>
            <a:off x="4799996" y="10665"/>
            <a:ext cx="510159" cy="206176"/>
          </a:xfrm>
          <a:prstGeom prst="rect">
            <a:avLst/>
          </a:prstGeom>
        </p:spPr>
        <p:txBody>
          <a:bodyPr vert="horz" lIns="75597" tIns="37798" rIns="75597" bIns="37798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600" kern="1200">
                <a:solidFill>
                  <a:srgbClr val="D3D3D3"/>
                </a:solidFill>
                <a:latin typeface="Bahnschrift SemiCondensed" panose="020B0502040204020203" pitchFamily="34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3449B64-AB60-4FE5-8E0A-D70729844E91}" type="slidenum">
              <a:rPr lang="en-IN" sz="1322" smtClean="0"/>
              <a:pPr/>
              <a:t>‹#›</a:t>
            </a:fld>
            <a:endParaRPr lang="en-IN" sz="1322" dirty="0"/>
          </a:p>
        </p:txBody>
      </p:sp>
    </p:spTree>
    <p:extLst>
      <p:ext uri="{BB962C8B-B14F-4D97-AF65-F5344CB8AC3E}">
        <p14:creationId xmlns:p14="http://schemas.microsoft.com/office/powerpoint/2010/main" xmlns="" val="3924071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6970" y="503978"/>
            <a:ext cx="1718306" cy="1763924"/>
          </a:xfrm>
        </p:spPr>
        <p:txBody>
          <a:bodyPr anchor="b"/>
          <a:lstStyle>
            <a:lvl1pPr>
              <a:defRPr sz="186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64945" y="1088455"/>
            <a:ext cx="2697123" cy="5372269"/>
          </a:xfrm>
        </p:spPr>
        <p:txBody>
          <a:bodyPr anchor="t"/>
          <a:lstStyle>
            <a:lvl1pPr marL="0" indent="0">
              <a:buNone/>
              <a:defRPr sz="1864"/>
            </a:lvl1pPr>
            <a:lvl2pPr marL="266365" indent="0">
              <a:buNone/>
              <a:defRPr sz="1631"/>
            </a:lvl2pPr>
            <a:lvl3pPr marL="532729" indent="0">
              <a:buNone/>
              <a:defRPr sz="1398"/>
            </a:lvl3pPr>
            <a:lvl4pPr marL="799094" indent="0">
              <a:buNone/>
              <a:defRPr sz="1165"/>
            </a:lvl4pPr>
            <a:lvl5pPr marL="1065459" indent="0">
              <a:buNone/>
              <a:defRPr sz="1165"/>
            </a:lvl5pPr>
            <a:lvl6pPr marL="1331824" indent="0">
              <a:buNone/>
              <a:defRPr sz="1165"/>
            </a:lvl6pPr>
            <a:lvl7pPr marL="1598188" indent="0">
              <a:buNone/>
              <a:defRPr sz="1165"/>
            </a:lvl7pPr>
            <a:lvl8pPr marL="1864553" indent="0">
              <a:buNone/>
              <a:defRPr sz="1165"/>
            </a:lvl8pPr>
            <a:lvl9pPr marL="2130918" indent="0">
              <a:buNone/>
              <a:defRPr sz="11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6970" y="2267902"/>
            <a:ext cx="1718306" cy="4201570"/>
          </a:xfrm>
        </p:spPr>
        <p:txBody>
          <a:bodyPr/>
          <a:lstStyle>
            <a:lvl1pPr marL="0" indent="0">
              <a:buNone/>
              <a:defRPr sz="932"/>
            </a:lvl1pPr>
            <a:lvl2pPr marL="266365" indent="0">
              <a:buNone/>
              <a:defRPr sz="816"/>
            </a:lvl2pPr>
            <a:lvl3pPr marL="532729" indent="0">
              <a:buNone/>
              <a:defRPr sz="699"/>
            </a:lvl3pPr>
            <a:lvl4pPr marL="799094" indent="0">
              <a:buNone/>
              <a:defRPr sz="583"/>
            </a:lvl4pPr>
            <a:lvl5pPr marL="1065459" indent="0">
              <a:buNone/>
              <a:defRPr sz="583"/>
            </a:lvl5pPr>
            <a:lvl6pPr marL="1331824" indent="0">
              <a:buNone/>
              <a:defRPr sz="583"/>
            </a:lvl6pPr>
            <a:lvl7pPr marL="1598188" indent="0">
              <a:buNone/>
              <a:defRPr sz="583"/>
            </a:lvl7pPr>
            <a:lvl8pPr marL="1864553" indent="0">
              <a:buNone/>
              <a:defRPr sz="583"/>
            </a:lvl8pPr>
            <a:lvl9pPr marL="2130918" indent="0">
              <a:buNone/>
              <a:defRPr sz="5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C4F9A-0B97-4FC7-A967-9CCD8FC0CAC5}" type="datetime1">
              <a:rPr lang="en-IN" smtClean="0"/>
              <a:pPr/>
              <a:t>11-10-2022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[Placeholder for disclaimer]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49B64-AB60-4FE5-8E0A-D70729844E91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19573277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66276" y="402484"/>
            <a:ext cx="4595098" cy="1461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6276" y="2012414"/>
            <a:ext cx="4595098" cy="47965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66276" y="7006700"/>
            <a:ext cx="1198721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9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2EFDFF-1968-4119-9D38-18CE07E1975E}" type="datetime1">
              <a:rPr lang="en-IN" smtClean="0"/>
              <a:pPr/>
              <a:t>11-10-2022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764784" y="7006700"/>
            <a:ext cx="1798082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9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IN"/>
              <a:t>[Placeholder for disclaimer]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762653" y="7006700"/>
            <a:ext cx="1198721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9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449B64-AB60-4FE5-8E0A-D70729844E91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37783033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hdr="0" dt="0"/>
  <p:txStyles>
    <p:titleStyle>
      <a:lvl1pPr algn="l" defTabSz="532729" rtl="0" eaLnBrk="1" latinLnBrk="0" hangingPunct="1">
        <a:lnSpc>
          <a:spcPct val="90000"/>
        </a:lnSpc>
        <a:spcBef>
          <a:spcPct val="0"/>
        </a:spcBef>
        <a:buNone/>
        <a:defRPr sz="256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33182" indent="-133182" algn="l" defTabSz="532729" rtl="0" eaLnBrk="1" latinLnBrk="0" hangingPunct="1">
        <a:lnSpc>
          <a:spcPct val="90000"/>
        </a:lnSpc>
        <a:spcBef>
          <a:spcPts val="583"/>
        </a:spcBef>
        <a:buFont typeface="Arial" panose="020B0604020202020204" pitchFamily="34" charset="0"/>
        <a:buChar char="•"/>
        <a:defRPr sz="1631" kern="1200">
          <a:solidFill>
            <a:schemeClr val="tx1"/>
          </a:solidFill>
          <a:latin typeface="+mn-lt"/>
          <a:ea typeface="+mn-ea"/>
          <a:cs typeface="+mn-cs"/>
        </a:defRPr>
      </a:lvl1pPr>
      <a:lvl2pPr marL="399547" indent="-133182" algn="l" defTabSz="532729" rtl="0" eaLnBrk="1" latinLnBrk="0" hangingPunct="1">
        <a:lnSpc>
          <a:spcPct val="90000"/>
        </a:lnSpc>
        <a:spcBef>
          <a:spcPts val="291"/>
        </a:spcBef>
        <a:buFont typeface="Arial" panose="020B0604020202020204" pitchFamily="34" charset="0"/>
        <a:buChar char="•"/>
        <a:defRPr sz="1398" kern="1200">
          <a:solidFill>
            <a:schemeClr val="tx1"/>
          </a:solidFill>
          <a:latin typeface="+mn-lt"/>
          <a:ea typeface="+mn-ea"/>
          <a:cs typeface="+mn-cs"/>
        </a:defRPr>
      </a:lvl2pPr>
      <a:lvl3pPr marL="665912" indent="-133182" algn="l" defTabSz="532729" rtl="0" eaLnBrk="1" latinLnBrk="0" hangingPunct="1">
        <a:lnSpc>
          <a:spcPct val="90000"/>
        </a:lnSpc>
        <a:spcBef>
          <a:spcPts val="291"/>
        </a:spcBef>
        <a:buFont typeface="Arial" panose="020B0604020202020204" pitchFamily="34" charset="0"/>
        <a:buChar char="•"/>
        <a:defRPr sz="1165" kern="1200">
          <a:solidFill>
            <a:schemeClr val="tx1"/>
          </a:solidFill>
          <a:latin typeface="+mn-lt"/>
          <a:ea typeface="+mn-ea"/>
          <a:cs typeface="+mn-cs"/>
        </a:defRPr>
      </a:lvl3pPr>
      <a:lvl4pPr marL="932277" indent="-133182" algn="l" defTabSz="532729" rtl="0" eaLnBrk="1" latinLnBrk="0" hangingPunct="1">
        <a:lnSpc>
          <a:spcPct val="90000"/>
        </a:lnSpc>
        <a:spcBef>
          <a:spcPts val="291"/>
        </a:spcBef>
        <a:buFont typeface="Arial" panose="020B0604020202020204" pitchFamily="34" charset="0"/>
        <a:buChar char="•"/>
        <a:defRPr sz="1049" kern="1200">
          <a:solidFill>
            <a:schemeClr val="tx1"/>
          </a:solidFill>
          <a:latin typeface="+mn-lt"/>
          <a:ea typeface="+mn-ea"/>
          <a:cs typeface="+mn-cs"/>
        </a:defRPr>
      </a:lvl4pPr>
      <a:lvl5pPr marL="1198641" indent="-133182" algn="l" defTabSz="532729" rtl="0" eaLnBrk="1" latinLnBrk="0" hangingPunct="1">
        <a:lnSpc>
          <a:spcPct val="90000"/>
        </a:lnSpc>
        <a:spcBef>
          <a:spcPts val="291"/>
        </a:spcBef>
        <a:buFont typeface="Arial" panose="020B0604020202020204" pitchFamily="34" charset="0"/>
        <a:buChar char="•"/>
        <a:defRPr sz="1049" kern="1200">
          <a:solidFill>
            <a:schemeClr val="tx1"/>
          </a:solidFill>
          <a:latin typeface="+mn-lt"/>
          <a:ea typeface="+mn-ea"/>
          <a:cs typeface="+mn-cs"/>
        </a:defRPr>
      </a:lvl5pPr>
      <a:lvl6pPr marL="1465006" indent="-133182" algn="l" defTabSz="532729" rtl="0" eaLnBrk="1" latinLnBrk="0" hangingPunct="1">
        <a:lnSpc>
          <a:spcPct val="90000"/>
        </a:lnSpc>
        <a:spcBef>
          <a:spcPts val="291"/>
        </a:spcBef>
        <a:buFont typeface="Arial" panose="020B0604020202020204" pitchFamily="34" charset="0"/>
        <a:buChar char="•"/>
        <a:defRPr sz="1049" kern="1200">
          <a:solidFill>
            <a:schemeClr val="tx1"/>
          </a:solidFill>
          <a:latin typeface="+mn-lt"/>
          <a:ea typeface="+mn-ea"/>
          <a:cs typeface="+mn-cs"/>
        </a:defRPr>
      </a:lvl6pPr>
      <a:lvl7pPr marL="1731371" indent="-133182" algn="l" defTabSz="532729" rtl="0" eaLnBrk="1" latinLnBrk="0" hangingPunct="1">
        <a:lnSpc>
          <a:spcPct val="90000"/>
        </a:lnSpc>
        <a:spcBef>
          <a:spcPts val="291"/>
        </a:spcBef>
        <a:buFont typeface="Arial" panose="020B0604020202020204" pitchFamily="34" charset="0"/>
        <a:buChar char="•"/>
        <a:defRPr sz="1049" kern="1200">
          <a:solidFill>
            <a:schemeClr val="tx1"/>
          </a:solidFill>
          <a:latin typeface="+mn-lt"/>
          <a:ea typeface="+mn-ea"/>
          <a:cs typeface="+mn-cs"/>
        </a:defRPr>
      </a:lvl7pPr>
      <a:lvl8pPr marL="1997735" indent="-133182" algn="l" defTabSz="532729" rtl="0" eaLnBrk="1" latinLnBrk="0" hangingPunct="1">
        <a:lnSpc>
          <a:spcPct val="90000"/>
        </a:lnSpc>
        <a:spcBef>
          <a:spcPts val="291"/>
        </a:spcBef>
        <a:buFont typeface="Arial" panose="020B0604020202020204" pitchFamily="34" charset="0"/>
        <a:buChar char="•"/>
        <a:defRPr sz="1049" kern="1200">
          <a:solidFill>
            <a:schemeClr val="tx1"/>
          </a:solidFill>
          <a:latin typeface="+mn-lt"/>
          <a:ea typeface="+mn-ea"/>
          <a:cs typeface="+mn-cs"/>
        </a:defRPr>
      </a:lvl8pPr>
      <a:lvl9pPr marL="2264100" indent="-133182" algn="l" defTabSz="532729" rtl="0" eaLnBrk="1" latinLnBrk="0" hangingPunct="1">
        <a:lnSpc>
          <a:spcPct val="90000"/>
        </a:lnSpc>
        <a:spcBef>
          <a:spcPts val="291"/>
        </a:spcBef>
        <a:buFont typeface="Arial" panose="020B0604020202020204" pitchFamily="34" charset="0"/>
        <a:buChar char="•"/>
        <a:defRPr sz="104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32729" rtl="0" eaLnBrk="1" latinLnBrk="0" hangingPunct="1">
        <a:defRPr sz="1049" kern="1200">
          <a:solidFill>
            <a:schemeClr val="tx1"/>
          </a:solidFill>
          <a:latin typeface="+mn-lt"/>
          <a:ea typeface="+mn-ea"/>
          <a:cs typeface="+mn-cs"/>
        </a:defRPr>
      </a:lvl1pPr>
      <a:lvl2pPr marL="266365" algn="l" defTabSz="532729" rtl="0" eaLnBrk="1" latinLnBrk="0" hangingPunct="1">
        <a:defRPr sz="1049" kern="1200">
          <a:solidFill>
            <a:schemeClr val="tx1"/>
          </a:solidFill>
          <a:latin typeface="+mn-lt"/>
          <a:ea typeface="+mn-ea"/>
          <a:cs typeface="+mn-cs"/>
        </a:defRPr>
      </a:lvl2pPr>
      <a:lvl3pPr marL="532729" algn="l" defTabSz="532729" rtl="0" eaLnBrk="1" latinLnBrk="0" hangingPunct="1">
        <a:defRPr sz="1049" kern="1200">
          <a:solidFill>
            <a:schemeClr val="tx1"/>
          </a:solidFill>
          <a:latin typeface="+mn-lt"/>
          <a:ea typeface="+mn-ea"/>
          <a:cs typeface="+mn-cs"/>
        </a:defRPr>
      </a:lvl3pPr>
      <a:lvl4pPr marL="799094" algn="l" defTabSz="532729" rtl="0" eaLnBrk="1" latinLnBrk="0" hangingPunct="1">
        <a:defRPr sz="1049" kern="1200">
          <a:solidFill>
            <a:schemeClr val="tx1"/>
          </a:solidFill>
          <a:latin typeface="+mn-lt"/>
          <a:ea typeface="+mn-ea"/>
          <a:cs typeface="+mn-cs"/>
        </a:defRPr>
      </a:lvl4pPr>
      <a:lvl5pPr marL="1065459" algn="l" defTabSz="532729" rtl="0" eaLnBrk="1" latinLnBrk="0" hangingPunct="1">
        <a:defRPr sz="1049" kern="1200">
          <a:solidFill>
            <a:schemeClr val="tx1"/>
          </a:solidFill>
          <a:latin typeface="+mn-lt"/>
          <a:ea typeface="+mn-ea"/>
          <a:cs typeface="+mn-cs"/>
        </a:defRPr>
      </a:lvl5pPr>
      <a:lvl6pPr marL="1331824" algn="l" defTabSz="532729" rtl="0" eaLnBrk="1" latinLnBrk="0" hangingPunct="1">
        <a:defRPr sz="1049" kern="1200">
          <a:solidFill>
            <a:schemeClr val="tx1"/>
          </a:solidFill>
          <a:latin typeface="+mn-lt"/>
          <a:ea typeface="+mn-ea"/>
          <a:cs typeface="+mn-cs"/>
        </a:defRPr>
      </a:lvl6pPr>
      <a:lvl7pPr marL="1598188" algn="l" defTabSz="532729" rtl="0" eaLnBrk="1" latinLnBrk="0" hangingPunct="1">
        <a:defRPr sz="1049" kern="1200">
          <a:solidFill>
            <a:schemeClr val="tx1"/>
          </a:solidFill>
          <a:latin typeface="+mn-lt"/>
          <a:ea typeface="+mn-ea"/>
          <a:cs typeface="+mn-cs"/>
        </a:defRPr>
      </a:lvl7pPr>
      <a:lvl8pPr marL="1864553" algn="l" defTabSz="532729" rtl="0" eaLnBrk="1" latinLnBrk="0" hangingPunct="1">
        <a:defRPr sz="1049" kern="1200">
          <a:solidFill>
            <a:schemeClr val="tx1"/>
          </a:solidFill>
          <a:latin typeface="+mn-lt"/>
          <a:ea typeface="+mn-ea"/>
          <a:cs typeface="+mn-cs"/>
        </a:defRPr>
      </a:lvl8pPr>
      <a:lvl9pPr marL="2130918" algn="l" defTabSz="532729" rtl="0" eaLnBrk="1" latinLnBrk="0" hangingPunct="1">
        <a:defRPr sz="104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 xmlns="">
        <p15:guide id="1" pos="1678" userDrawn="1">
          <p15:clr>
            <a:srgbClr val="F26B43"/>
          </p15:clr>
        </p15:guide>
        <p15:guide id="2" pos="291" userDrawn="1">
          <p15:clr>
            <a:srgbClr val="F26B43"/>
          </p15:clr>
        </p15:guide>
        <p15:guide id="3" pos="3065" userDrawn="1">
          <p15:clr>
            <a:srgbClr val="F26B43"/>
          </p15:clr>
        </p15:guide>
        <p15:guide id="4" orient="horz" pos="1006" userDrawn="1">
          <p15:clr>
            <a:srgbClr val="F26B43"/>
          </p15:clr>
        </p15:guide>
        <p15:guide id="5" orient="horz" pos="4256" userDrawn="1">
          <p15:clr>
            <a:srgbClr val="F26B43"/>
          </p15:clr>
        </p15:guide>
        <p15:guide id="6" orient="horz" pos="263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8.png"/><Relationship Id="rId18" Type="http://schemas.openxmlformats.org/officeDocument/2006/relationships/image" Target="../media/image13.png"/><Relationship Id="rId3" Type="http://schemas.openxmlformats.org/officeDocument/2006/relationships/image" Target="../media/image1.jpeg"/><Relationship Id="rId21" Type="http://schemas.openxmlformats.org/officeDocument/2006/relationships/image" Target="../media/image16.svg"/><Relationship Id="rId7" Type="http://schemas.openxmlformats.org/officeDocument/2006/relationships/image" Target="../media/image4.png"/><Relationship Id="rId12" Type="http://schemas.openxmlformats.org/officeDocument/2006/relationships/hyperlink" Target="http://www.carveacademy.in/" TargetMode="External"/><Relationship Id="rId17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1.png"/><Relationship Id="rId20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7.png"/><Relationship Id="rId5" Type="http://schemas.microsoft.com/office/2007/relationships/hdphoto" Target="../media/hdphoto1.wdp"/><Relationship Id="rId15" Type="http://schemas.openxmlformats.org/officeDocument/2006/relationships/image" Target="../media/image10.png"/><Relationship Id="rId10" Type="http://schemas.openxmlformats.org/officeDocument/2006/relationships/hyperlink" Target="mailto:carve.blr@gmail.com" TargetMode="External"/><Relationship Id="rId19" Type="http://schemas.openxmlformats.org/officeDocument/2006/relationships/image" Target="../media/image14.svg"/><Relationship Id="rId4" Type="http://schemas.openxmlformats.org/officeDocument/2006/relationships/image" Target="../media/image2.png"/><Relationship Id="rId9" Type="http://schemas.openxmlformats.org/officeDocument/2006/relationships/image" Target="../media/image6.png"/><Relationship Id="rId1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2.png"/><Relationship Id="rId3" Type="http://schemas.openxmlformats.org/officeDocument/2006/relationships/image" Target="../media/image15.jpeg"/><Relationship Id="rId7" Type="http://schemas.openxmlformats.org/officeDocument/2006/relationships/image" Target="../media/image17.png"/><Relationship Id="rId12" Type="http://schemas.openxmlformats.org/officeDocument/2006/relationships/image" Target="../media/image24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21.png"/><Relationship Id="rId5" Type="http://schemas.openxmlformats.org/officeDocument/2006/relationships/image" Target="../media/image3.png"/><Relationship Id="rId10" Type="http://schemas.openxmlformats.org/officeDocument/2006/relationships/image" Target="../media/image20.png"/><Relationship Id="rId4" Type="http://schemas.openxmlformats.org/officeDocument/2006/relationships/image" Target="../media/image16.png"/><Relationship Id="rId9" Type="http://schemas.openxmlformats.org/officeDocument/2006/relationships/image" Target="../media/image19.png"/><Relationship Id="rId14" Type="http://schemas.openxmlformats.org/officeDocument/2006/relationships/image" Target="../media/image2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png"/><Relationship Id="rId5" Type="http://schemas.openxmlformats.org/officeDocument/2006/relationships/image" Target="../media/image24.jpeg"/><Relationship Id="rId4" Type="http://schemas.microsoft.com/office/2007/relationships/hdphoto" Target="../media/hdphoto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alphaModFix amt="14000"/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BA08F627-FB42-0B14-3F34-7653AA1DC06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 xmlns="">
                  <a14:imgLayer r:embed="rId5">
                    <a14:imgEffect>
                      <a14:backgroundRemoval t="20825" b="70724" l="30556" r="58493">
                        <a14:foregroundMark x1="40938" y1="26567" x2="41189" y2="26648"/>
                        <a14:foregroundMark x1="35997" y1="38172" x2="33880" y2="57016"/>
                        <a14:foregroundMark x1="33880" y1="57016" x2="33903" y2="57178"/>
                        <a14:foregroundMark x1="35496" y1="36353" x2="32855" y2="51193"/>
                        <a14:foregroundMark x1="32855" y1="51193" x2="33128" y2="53619"/>
                        <a14:foregroundMark x1="45719" y1="55843" x2="47996" y2="48928"/>
                        <a14:foregroundMark x1="41143" y1="60049" x2="40938" y2="70158"/>
                        <a14:foregroundMark x1="30578" y1="43833" x2="31261" y2="55600"/>
                        <a14:foregroundMark x1="40893" y1="28629" x2="43443" y2="28548"/>
                        <a14:foregroundMark x1="40255" y1="28548" x2="40710" y2="22806"/>
                        <a14:foregroundMark x1="41826" y1="22321" x2="44103" y2="26082"/>
                        <a14:foregroundMark x1="48634" y1="52810" x2="47564" y2="54590"/>
                        <a14:foregroundMark x1="46744" y1="54428" x2="47063" y2="56328"/>
                        <a14:foregroundMark x1="48315" y1="54266" x2="49476" y2="51961"/>
                        <a14:foregroundMark x1="50205" y1="54023" x2="51047" y2="48362"/>
                        <a14:foregroundMark x1="52254" y1="47392" x2="51594" y2="47311"/>
                        <a14:foregroundMark x1="52892" y1="51152" x2="49476" y2="68419"/>
                        <a14:foregroundMark x1="45446" y1="68257" x2="45105" y2="67368"/>
                        <a14:foregroundMark x1="48224" y1="66842" x2="50615" y2="57582"/>
                        <a14:foregroundMark x1="51275" y1="68338" x2="47883" y2="64052"/>
                        <a14:foregroundMark x1="53643" y1="67934" x2="46334" y2="70036"/>
                        <a14:foregroundMark x1="46334" y1="70036" x2="45059" y2="69389"/>
                        <a14:foregroundMark x1="52300" y1="62920" x2="53689" y2="66518"/>
                        <a14:foregroundMark x1="55852" y1="67004" x2="56557" y2="66599"/>
                        <a14:foregroundMark x1="44376" y1="69470" x2="52505" y2="69956"/>
                        <a14:foregroundMark x1="52505" y1="69956" x2="54554" y2="67934"/>
                        <a14:foregroundMark x1="54736" y1="70481" x2="54986" y2="70400"/>
                        <a14:foregroundMark x1="58174" y1="63486" x2="57104" y2="61585"/>
                        <a14:foregroundMark x1="55624" y1="61666" x2="58538" y2="66599"/>
                        <a14:foregroundMark x1="57605" y1="67368" x2="55487" y2="68095"/>
                        <a14:foregroundMark x1="57058" y1="70400" x2="49795" y2="70724"/>
                        <a14:foregroundMark x1="48224" y1="70400" x2="43306" y2="69996"/>
                        <a14:foregroundMark x1="46038" y1="29114" x2="42805" y2="20825"/>
                        <a14:foregroundMark x1="41371" y1="20987" x2="46858" y2="28831"/>
                        <a14:foregroundMark x1="46858" y1="28831" x2="43761" y2="23292"/>
                        <a14:foregroundMark x1="42486" y1="20825" x2="44012" y2="23130"/>
                        <a14:foregroundMark x1="44786" y1="35544" x2="41371" y2="38981"/>
                        <a14:foregroundMark x1="45628" y1="23534" x2="46448" y2="27335"/>
                        <a14:foregroundMark x1="45310" y1="23615" x2="41917" y2="20987"/>
                        <a14:foregroundMark x1="44877" y1="22887" x2="41917" y2="21229"/>
                        <a14:foregroundMark x1="51503" y1="46057" x2="51002" y2="46704"/>
                        <a14:foregroundMark x1="44285" y1="21715" x2="45401" y2="23372"/>
                        <a14:foregroundMark x1="51776" y1="45572" x2="52300" y2="45977"/>
                        <a14:foregroundMark x1="31967" y1="68257" x2="38889" y2="69794"/>
                        <a14:foregroundMark x1="38889" y1="69794" x2="40710" y2="6866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8772" t="18880" r="40228" b="28750"/>
          <a:stretch/>
        </p:blipFill>
        <p:spPr>
          <a:xfrm>
            <a:off x="173886" y="1064141"/>
            <a:ext cx="2247905" cy="2138575"/>
          </a:xfrm>
          <a:prstGeom prst="rect">
            <a:avLst/>
          </a:prstGeom>
        </p:spPr>
      </p:pic>
      <p:sp>
        <p:nvSpPr>
          <p:cNvPr id="42" name="Trapezoid 41">
            <a:extLst>
              <a:ext uri="{FF2B5EF4-FFF2-40B4-BE49-F238E27FC236}">
                <a16:creationId xmlns:a16="http://schemas.microsoft.com/office/drawing/2014/main" xmlns="" id="{39AE9BEE-CEF5-E920-3E60-8D5860CD3294}"/>
              </a:ext>
            </a:extLst>
          </p:cNvPr>
          <p:cNvSpPr/>
          <p:nvPr/>
        </p:nvSpPr>
        <p:spPr>
          <a:xfrm flipV="1">
            <a:off x="-695168" y="5481238"/>
            <a:ext cx="5362227" cy="406534"/>
          </a:xfrm>
          <a:prstGeom prst="trapezoid">
            <a:avLst>
              <a:gd name="adj" fmla="val 100100"/>
            </a:avLst>
          </a:prstGeom>
          <a:gradFill flip="none" rotWithShape="1">
            <a:gsLst>
              <a:gs pos="0">
                <a:srgbClr val="EB6C15"/>
              </a:gs>
              <a:gs pos="59000">
                <a:srgbClr val="800080"/>
              </a:gs>
            </a:gsLst>
            <a:lin ang="8100000" scaled="1"/>
            <a:tileRect/>
          </a:gradFill>
          <a:ln w="66675"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56"/>
          </a:p>
        </p:txBody>
      </p:sp>
      <p:sp>
        <p:nvSpPr>
          <p:cNvPr id="15" name="Rectangle 14"/>
          <p:cNvSpPr/>
          <p:nvPr/>
        </p:nvSpPr>
        <p:spPr>
          <a:xfrm>
            <a:off x="93598" y="5212797"/>
            <a:ext cx="5260274" cy="2170699"/>
          </a:xfrm>
          <a:prstGeom prst="rect">
            <a:avLst/>
          </a:prstGeom>
          <a:noFill/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488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BB12CEDF-B8EC-49E1-842B-ADEFEB67C9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650142" y="7101918"/>
            <a:ext cx="1275696" cy="402482"/>
          </a:xfrm>
        </p:spPr>
        <p:txBody>
          <a:bodyPr/>
          <a:lstStyle/>
          <a:p>
            <a:fld id="{E3449B64-AB60-4FE5-8E0A-D70729844E91}" type="slidenum">
              <a:rPr lang="en-IN" smtClean="0"/>
              <a:pPr/>
              <a:t>1</a:t>
            </a:fld>
            <a:endParaRPr lang="en-I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AF5D9C9C-5A1A-4F85-B995-0BCF4BB65D98}"/>
              </a:ext>
            </a:extLst>
          </p:cNvPr>
          <p:cNvSpPr txBox="1"/>
          <p:nvPr/>
        </p:nvSpPr>
        <p:spPr>
          <a:xfrm flipH="1">
            <a:off x="2642689" y="1429492"/>
            <a:ext cx="2832055" cy="1026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518"/>
              </a:lnSpc>
            </a:pPr>
            <a:r>
              <a:rPr lang="en-US" sz="1984" b="1" spc="76" dirty="0">
                <a:gradFill flip="none" rotWithShape="1">
                  <a:gsLst>
                    <a:gs pos="27000">
                      <a:srgbClr val="EB6C15"/>
                    </a:gs>
                    <a:gs pos="74000">
                      <a:srgbClr val="800080"/>
                    </a:gs>
                    <a:gs pos="100000">
                      <a:srgbClr val="800080"/>
                    </a:gs>
                  </a:gsLst>
                  <a:lin ang="8100000" scaled="1"/>
                  <a:tileRect/>
                </a:gradFill>
                <a:latin typeface="Bahnschrift" panose="020B0502040204020203" pitchFamily="34" charset="0"/>
              </a:rPr>
              <a:t>Practice-based Implantology Essentials</a:t>
            </a:r>
          </a:p>
        </p:txBody>
      </p:sp>
      <p:sp>
        <p:nvSpPr>
          <p:cNvPr id="6" name="TextBox 5"/>
          <p:cNvSpPr txBox="1"/>
          <p:nvPr/>
        </p:nvSpPr>
        <p:spPr>
          <a:xfrm flipH="1">
            <a:off x="-634509" y="5451224"/>
            <a:ext cx="3629807" cy="451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400"/>
              </a:lnSpc>
            </a:pPr>
            <a:r>
              <a:rPr lang="en-US" sz="1200" b="1" dirty="0">
                <a:solidFill>
                  <a:schemeClr val="bg1"/>
                </a:solidFill>
                <a:latin typeface="Bahnschrift" panose="020B0502040204020203" pitchFamily="34" charset="0"/>
              </a:rPr>
              <a:t>Registrations now </a:t>
            </a:r>
            <a:endParaRPr lang="en-US" sz="1200" b="1" dirty="0" smtClean="0">
              <a:solidFill>
                <a:schemeClr val="bg1"/>
              </a:solidFill>
              <a:latin typeface="Bahnschrift" panose="020B0502040204020203" pitchFamily="34" charset="0"/>
            </a:endParaRPr>
          </a:p>
          <a:p>
            <a:pPr algn="ctr">
              <a:lnSpc>
                <a:spcPts val="1400"/>
              </a:lnSpc>
            </a:pPr>
            <a:r>
              <a:rPr lang="en-US" sz="1200" b="1" dirty="0" smtClean="0">
                <a:solidFill>
                  <a:schemeClr val="bg1"/>
                </a:solidFill>
                <a:latin typeface="Bahnschrift" panose="020B0502040204020203" pitchFamily="34" charset="0"/>
              </a:rPr>
              <a:t>open for:</a:t>
            </a:r>
            <a:endParaRPr lang="en-US" sz="1200" b="1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 flipH="1">
            <a:off x="643319" y="3614506"/>
            <a:ext cx="1950595" cy="835126"/>
          </a:xfrm>
          <a:prstGeom prst="rect">
            <a:avLst/>
          </a:prstGeom>
          <a:noFill/>
        </p:spPr>
        <p:txBody>
          <a:bodyPr wrap="square" numCol="1" rtlCol="0">
            <a:noAutofit/>
          </a:bodyPr>
          <a:lstStyle/>
          <a:p>
            <a:pPr defTabSz="755904">
              <a:lnSpc>
                <a:spcPts val="1603"/>
              </a:lnSpc>
              <a:spcAft>
                <a:spcPts val="496"/>
              </a:spcAft>
              <a:buClr>
                <a:srgbClr val="911F94"/>
              </a:buClr>
              <a:buSzPct val="130000"/>
            </a:pPr>
            <a:r>
              <a:rPr lang="en-US" sz="1145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Hands-on preclinical training on </a:t>
            </a:r>
            <a:r>
              <a:rPr lang="en-US" sz="1145" dirty="0">
                <a:solidFill>
                  <a:srgbClr val="800080"/>
                </a:solidFill>
                <a:latin typeface="Bahnschrift" panose="020B0502040204020203" pitchFamily="34" charset="0"/>
              </a:rPr>
              <a:t>in-house real bone-like</a:t>
            </a:r>
            <a:r>
              <a:rPr lang="en-US" sz="1145" b="1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 </a:t>
            </a:r>
            <a:r>
              <a:rPr lang="en-US" sz="1145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jaw models</a:t>
            </a:r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xmlns="" id="{D3DEFB3A-FDFE-4A48-80B5-6D6E899B7D5B}"/>
              </a:ext>
            </a:extLst>
          </p:cNvPr>
          <p:cNvSpPr/>
          <p:nvPr/>
        </p:nvSpPr>
        <p:spPr>
          <a:xfrm>
            <a:off x="1865889" y="4027148"/>
            <a:ext cx="175558" cy="1052"/>
          </a:xfrm>
          <a:custGeom>
            <a:avLst/>
            <a:gdLst>
              <a:gd name="connsiteX0" fmla="*/ 0 w 212350"/>
              <a:gd name="connsiteY0" fmla="*/ 0 h 1272"/>
              <a:gd name="connsiteX1" fmla="*/ 212350 w 212350"/>
              <a:gd name="connsiteY1" fmla="*/ 0 h 1272"/>
              <a:gd name="connsiteX2" fmla="*/ 36505 w 212350"/>
              <a:gd name="connsiteY2" fmla="*/ 1272 h 1272"/>
              <a:gd name="connsiteX3" fmla="*/ 0 w 212350"/>
              <a:gd name="connsiteY3" fmla="*/ 0 h 1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2350" h="1272">
                <a:moveTo>
                  <a:pt x="0" y="0"/>
                </a:moveTo>
                <a:lnTo>
                  <a:pt x="212350" y="0"/>
                </a:lnTo>
                <a:lnTo>
                  <a:pt x="36505" y="127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488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D4DA3D82-F060-490F-A4A9-6B83B2B0715E}"/>
              </a:ext>
            </a:extLst>
          </p:cNvPr>
          <p:cNvSpPr txBox="1"/>
          <p:nvPr/>
        </p:nvSpPr>
        <p:spPr>
          <a:xfrm>
            <a:off x="2545925" y="2457185"/>
            <a:ext cx="1556528" cy="2214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39" i="1" dirty="0">
                <a:solidFill>
                  <a:schemeClr val="tx1">
                    <a:lumMod val="65000"/>
                    <a:lumOff val="35000"/>
                  </a:schemeClr>
                </a:solidFill>
                <a:latin typeface="Bahnschrift Light" panose="020B0502040204020203" pitchFamily="34" charset="0"/>
              </a:rPr>
              <a:t>#practice-based dentistry</a:t>
            </a:r>
            <a:endParaRPr lang="en-IN" sz="839" i="1" dirty="0">
              <a:solidFill>
                <a:schemeClr val="tx1">
                  <a:lumMod val="65000"/>
                  <a:lumOff val="35000"/>
                </a:schemeClr>
              </a:solidFill>
              <a:latin typeface="Bahnschrift Light" panose="020B0502040204020203" pitchFamily="34" charset="0"/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xmlns="" id="{D65E7FD3-14B4-D9EE-2F91-15CD0B697EF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890104" y="6267964"/>
            <a:ext cx="183274" cy="183274"/>
          </a:xfrm>
          <a:prstGeom prst="rect">
            <a:avLst/>
          </a:prstGeom>
        </p:spPr>
      </p:pic>
      <p:grpSp>
        <p:nvGrpSpPr>
          <p:cNvPr id="57" name="Group 56">
            <a:extLst>
              <a:ext uri="{FF2B5EF4-FFF2-40B4-BE49-F238E27FC236}">
                <a16:creationId xmlns:a16="http://schemas.microsoft.com/office/drawing/2014/main" xmlns="" id="{CE1FE8C1-0BB1-C215-94C9-0265E1F59A2B}"/>
              </a:ext>
            </a:extLst>
          </p:cNvPr>
          <p:cNvGrpSpPr/>
          <p:nvPr/>
        </p:nvGrpSpPr>
        <p:grpSpPr>
          <a:xfrm>
            <a:off x="284275" y="6664485"/>
            <a:ext cx="2089209" cy="844308"/>
            <a:chOff x="413487" y="8756821"/>
            <a:chExt cx="2737645" cy="1106359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xmlns="" id="{726401DD-B560-BBBB-0514-95DEBD5BD99D}"/>
                </a:ext>
              </a:extLst>
            </p:cNvPr>
            <p:cNvSpPr txBox="1"/>
            <p:nvPr/>
          </p:nvSpPr>
          <p:spPr>
            <a:xfrm flipH="1">
              <a:off x="413487" y="9091780"/>
              <a:ext cx="2737645" cy="7714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330"/>
                </a:spcAft>
              </a:pPr>
              <a:r>
                <a:rPr lang="en-US" sz="1297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Bahnschrift" panose="020B0502040204020203" pitchFamily="34" charset="0"/>
                </a:rPr>
                <a:t>Carve Academy, </a:t>
              </a:r>
            </a:p>
            <a:p>
              <a:pPr algn="ctr">
                <a:spcAft>
                  <a:spcPts val="330"/>
                </a:spcAft>
              </a:pPr>
              <a:r>
                <a:rPr lang="en-US" sz="839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Bahnschrift" panose="020B0502040204020203" pitchFamily="34" charset="0"/>
                </a:rPr>
                <a:t>Bhuvaneswari</a:t>
              </a:r>
              <a:r>
                <a:rPr lang="en-US" sz="839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Bahnschrift" panose="020B0502040204020203" pitchFamily="34" charset="0"/>
                </a:rPr>
                <a:t> Nagar, Near Esteem Mall, Hebbal </a:t>
              </a:r>
              <a:r>
                <a:rPr lang="en-US" sz="839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Bahnschrift" panose="020B0502040204020203" pitchFamily="34" charset="0"/>
                </a:rPr>
                <a:t>Kempapura</a:t>
              </a:r>
              <a:r>
                <a:rPr lang="en-US" sz="839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Bahnschrift" panose="020B0502040204020203" pitchFamily="34" charset="0"/>
                </a:rPr>
                <a:t>, Bangalore</a:t>
              </a:r>
              <a:endParaRPr lang="en-IN" sz="839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endParaRPr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xmlns="" id="{F0BC2EF4-D242-6D64-15C6-943AC121343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1606503" y="8756821"/>
              <a:ext cx="351615" cy="351615"/>
            </a:xfrm>
            <a:prstGeom prst="rect">
              <a:avLst/>
            </a:prstGeom>
          </p:spPr>
        </p:pic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xmlns="" id="{019FCFA6-7162-18F2-BB25-4046C466DBC7}"/>
              </a:ext>
            </a:extLst>
          </p:cNvPr>
          <p:cNvGrpSpPr/>
          <p:nvPr/>
        </p:nvGrpSpPr>
        <p:grpSpPr>
          <a:xfrm>
            <a:off x="511731" y="6043195"/>
            <a:ext cx="1732629" cy="541135"/>
            <a:chOff x="698839" y="7797782"/>
            <a:chExt cx="2270391" cy="709089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xmlns="" id="{9DF92B5A-B0A2-FCC6-4E22-2F03A5A4A47B}"/>
                </a:ext>
              </a:extLst>
            </p:cNvPr>
            <p:cNvSpPr txBox="1"/>
            <p:nvPr/>
          </p:nvSpPr>
          <p:spPr>
            <a:xfrm flipH="1">
              <a:off x="698839" y="8124321"/>
              <a:ext cx="2270391" cy="382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330"/>
                </a:spcAft>
              </a:pPr>
              <a:r>
                <a:rPr lang="en-US" sz="1297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Bahnschrift" panose="020B0502040204020203" pitchFamily="34" charset="0"/>
                </a:rPr>
                <a:t>2 days  |  9am–6pm</a:t>
              </a:r>
              <a:endParaRPr lang="en-IN" sz="1297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endParaRPr>
            </a:p>
          </p:txBody>
        </p: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xmlns="" id="{6BAECD74-8E0F-A18B-A297-17C518545AE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1627405" y="7797782"/>
              <a:ext cx="351615" cy="351615"/>
            </a:xfrm>
            <a:prstGeom prst="rect">
              <a:avLst/>
            </a:prstGeom>
          </p:spPr>
        </p:pic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E80A1B32-6CDD-828F-B4C7-AC66304A05E2}"/>
              </a:ext>
            </a:extLst>
          </p:cNvPr>
          <p:cNvSpPr txBox="1"/>
          <p:nvPr/>
        </p:nvSpPr>
        <p:spPr>
          <a:xfrm flipH="1">
            <a:off x="3097598" y="6230295"/>
            <a:ext cx="2230051" cy="675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458"/>
              </a:spcAft>
            </a:pPr>
            <a:r>
              <a:rPr lang="en-US" sz="1068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" panose="020B0502040204020203" pitchFamily="34" charset="0"/>
                <a:hlinkClick r:id="rId10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carve.blr@gmail.com</a:t>
            </a:r>
            <a:endParaRPr lang="en-US" sz="1068" dirty="0">
              <a:solidFill>
                <a:schemeClr val="tx1">
                  <a:lumMod val="75000"/>
                  <a:lumOff val="25000"/>
                </a:schemeClr>
              </a:solidFill>
              <a:latin typeface="Bahnschrift" panose="020B0502040204020203" pitchFamily="34" charset="0"/>
            </a:endParaRPr>
          </a:p>
          <a:p>
            <a:pPr>
              <a:spcAft>
                <a:spcPts val="200"/>
              </a:spcAft>
            </a:pPr>
            <a:r>
              <a:rPr lang="en-US" sz="1068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+91 7676 133 533 (Dr. Mudit)</a:t>
            </a:r>
          </a:p>
          <a:p>
            <a:pPr>
              <a:spcAft>
                <a:spcPts val="200"/>
              </a:spcAft>
            </a:pPr>
            <a:r>
              <a:rPr lang="en-US" sz="1068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+91 9844 155 371 (Dr. Bryan)</a:t>
            </a:r>
            <a:endParaRPr lang="en-IN" sz="1068" dirty="0">
              <a:solidFill>
                <a:schemeClr val="tx1">
                  <a:lumMod val="75000"/>
                  <a:lumOff val="25000"/>
                </a:schemeClr>
              </a:solidFill>
              <a:latin typeface="Bahnschrift" panose="020B0502040204020203" pitchFamily="34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xmlns="" id="{4A923E62-09B7-9CB8-7317-1331DF813F38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73262" y="111955"/>
            <a:ext cx="1402373" cy="528187"/>
          </a:xfrm>
          <a:prstGeom prst="rect">
            <a:avLst/>
          </a:prstGeom>
        </p:spPr>
      </p:pic>
      <p:grpSp>
        <p:nvGrpSpPr>
          <p:cNvPr id="75" name="Group 74">
            <a:extLst>
              <a:ext uri="{FF2B5EF4-FFF2-40B4-BE49-F238E27FC236}">
                <a16:creationId xmlns:a16="http://schemas.microsoft.com/office/drawing/2014/main" xmlns="" id="{B270683B-25DE-9AF3-18E4-CF6E47B84649}"/>
              </a:ext>
            </a:extLst>
          </p:cNvPr>
          <p:cNvGrpSpPr>
            <a:grpSpLocks noChangeAspect="1"/>
          </p:cNvGrpSpPr>
          <p:nvPr/>
        </p:nvGrpSpPr>
        <p:grpSpPr>
          <a:xfrm rot="20522427">
            <a:off x="2638742" y="839267"/>
            <a:ext cx="545610" cy="537157"/>
            <a:chOff x="1069205" y="7876411"/>
            <a:chExt cx="1685820" cy="1659703"/>
          </a:xfrm>
        </p:grpSpPr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xmlns="" id="{FD70D698-06CB-7AFF-CA0A-BD65B9887D0B}"/>
                </a:ext>
              </a:extLst>
            </p:cNvPr>
            <p:cNvSpPr/>
            <p:nvPr/>
          </p:nvSpPr>
          <p:spPr>
            <a:xfrm rot="4357434">
              <a:off x="1644843" y="8043101"/>
              <a:ext cx="487805" cy="154426"/>
            </a:xfrm>
            <a:custGeom>
              <a:avLst/>
              <a:gdLst>
                <a:gd name="connsiteX0" fmla="*/ 0 w 487805"/>
                <a:gd name="connsiteY0" fmla="*/ 199 h 154426"/>
                <a:gd name="connsiteX1" fmla="*/ 5156 w 487805"/>
                <a:gd name="connsiteY1" fmla="*/ 0 h 154426"/>
                <a:gd name="connsiteX2" fmla="*/ 487805 w 487805"/>
                <a:gd name="connsiteY2" fmla="*/ 151032 h 154426"/>
                <a:gd name="connsiteX3" fmla="*/ 486597 w 487805"/>
                <a:gd name="connsiteY3" fmla="*/ 154426 h 154426"/>
                <a:gd name="connsiteX4" fmla="*/ 4457 w 487805"/>
                <a:gd name="connsiteY4" fmla="*/ 3553 h 154426"/>
                <a:gd name="connsiteX5" fmla="*/ 0 w 487805"/>
                <a:gd name="connsiteY5" fmla="*/ 199 h 154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87805" h="154426">
                  <a:moveTo>
                    <a:pt x="0" y="199"/>
                  </a:moveTo>
                  <a:lnTo>
                    <a:pt x="5156" y="0"/>
                  </a:lnTo>
                  <a:lnTo>
                    <a:pt x="487805" y="151032"/>
                  </a:lnTo>
                  <a:lnTo>
                    <a:pt x="486597" y="154426"/>
                  </a:lnTo>
                  <a:lnTo>
                    <a:pt x="4457" y="3553"/>
                  </a:lnTo>
                  <a:lnTo>
                    <a:pt x="0" y="199"/>
                  </a:lnTo>
                  <a:close/>
                </a:path>
              </a:pathLst>
            </a:custGeom>
            <a:solidFill>
              <a:srgbClr val="800080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 sz="1056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xmlns="" id="{CE6D702E-2A2C-EB76-2FAD-6F51BC9419A3}"/>
                </a:ext>
              </a:extLst>
            </p:cNvPr>
            <p:cNvSpPr/>
            <p:nvPr/>
          </p:nvSpPr>
          <p:spPr>
            <a:xfrm rot="4357434">
              <a:off x="1631695" y="8062330"/>
              <a:ext cx="543858" cy="172023"/>
            </a:xfrm>
            <a:custGeom>
              <a:avLst/>
              <a:gdLst>
                <a:gd name="connsiteX0" fmla="*/ 0 w 543858"/>
                <a:gd name="connsiteY0" fmla="*/ 20991 h 172023"/>
                <a:gd name="connsiteX1" fmla="*/ 543858 w 543858"/>
                <a:gd name="connsiteY1" fmla="*/ 0 h 172023"/>
                <a:gd name="connsiteX2" fmla="*/ 482649 w 543858"/>
                <a:gd name="connsiteY2" fmla="*/ 172023 h 172023"/>
                <a:gd name="connsiteX3" fmla="*/ 0 w 543858"/>
                <a:gd name="connsiteY3" fmla="*/ 20991 h 172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3858" h="172023">
                  <a:moveTo>
                    <a:pt x="0" y="20991"/>
                  </a:moveTo>
                  <a:lnTo>
                    <a:pt x="543858" y="0"/>
                  </a:lnTo>
                  <a:lnTo>
                    <a:pt x="482649" y="172023"/>
                  </a:lnTo>
                  <a:lnTo>
                    <a:pt x="0" y="20991"/>
                  </a:lnTo>
                  <a:close/>
                </a:path>
              </a:pathLst>
            </a:custGeom>
            <a:solidFill>
              <a:srgbClr val="760076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 sz="1056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xmlns="" id="{8238D4CA-6E90-1D9E-E4A1-70C281644FDC}"/>
                </a:ext>
              </a:extLst>
            </p:cNvPr>
            <p:cNvSpPr/>
            <p:nvPr/>
          </p:nvSpPr>
          <p:spPr>
            <a:xfrm rot="4357434">
              <a:off x="1566687" y="7988330"/>
              <a:ext cx="482140" cy="318059"/>
            </a:xfrm>
            <a:custGeom>
              <a:avLst/>
              <a:gdLst>
                <a:gd name="connsiteX0" fmla="*/ 0 w 482140"/>
                <a:gd name="connsiteY0" fmla="*/ 0 h 318059"/>
                <a:gd name="connsiteX1" fmla="*/ 482140 w 482140"/>
                <a:gd name="connsiteY1" fmla="*/ 150873 h 318059"/>
                <a:gd name="connsiteX2" fmla="*/ 422652 w 482140"/>
                <a:gd name="connsiteY2" fmla="*/ 318059 h 318059"/>
                <a:gd name="connsiteX3" fmla="*/ 0 w 482140"/>
                <a:gd name="connsiteY3" fmla="*/ 0 h 318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2140" h="318059">
                  <a:moveTo>
                    <a:pt x="0" y="0"/>
                  </a:moveTo>
                  <a:lnTo>
                    <a:pt x="482140" y="150873"/>
                  </a:lnTo>
                  <a:lnTo>
                    <a:pt x="422652" y="3180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00080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 sz="1056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xmlns="" id="{CAF14EE1-951C-7AEA-2B9B-4FAA3B7650A9}"/>
                </a:ext>
              </a:extLst>
            </p:cNvPr>
            <p:cNvSpPr/>
            <p:nvPr/>
          </p:nvSpPr>
          <p:spPr>
            <a:xfrm rot="4357434">
              <a:off x="2387342" y="8244852"/>
              <a:ext cx="16370" cy="541051"/>
            </a:xfrm>
            <a:custGeom>
              <a:avLst/>
              <a:gdLst>
                <a:gd name="connsiteX0" fmla="*/ 12997 w 16370"/>
                <a:gd name="connsiteY0" fmla="*/ 0 h 541051"/>
                <a:gd name="connsiteX1" fmla="*/ 16370 w 16370"/>
                <a:gd name="connsiteY1" fmla="*/ 9479 h 541051"/>
                <a:gd name="connsiteX2" fmla="*/ 3604 w 16370"/>
                <a:gd name="connsiteY2" fmla="*/ 540912 h 541051"/>
                <a:gd name="connsiteX3" fmla="*/ 0 w 16370"/>
                <a:gd name="connsiteY3" fmla="*/ 541051 h 541051"/>
                <a:gd name="connsiteX4" fmla="*/ 12997 w 16370"/>
                <a:gd name="connsiteY4" fmla="*/ 0 h 541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370" h="541051">
                  <a:moveTo>
                    <a:pt x="12997" y="0"/>
                  </a:moveTo>
                  <a:lnTo>
                    <a:pt x="16370" y="9479"/>
                  </a:lnTo>
                  <a:lnTo>
                    <a:pt x="3604" y="540912"/>
                  </a:lnTo>
                  <a:lnTo>
                    <a:pt x="0" y="541051"/>
                  </a:lnTo>
                  <a:lnTo>
                    <a:pt x="12997" y="0"/>
                  </a:lnTo>
                  <a:close/>
                </a:path>
              </a:pathLst>
            </a:custGeom>
            <a:solidFill>
              <a:schemeClr val="accent2"/>
            </a:solidFill>
            <a:ln w="76200">
              <a:noFill/>
            </a:ln>
            <a:scene3d>
              <a:camera prst="orthographicFront"/>
              <a:lightRig rig="threePt" dir="t"/>
            </a:scene3d>
            <a:sp3d extrusionH="50800">
              <a:bevelB w="127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 sz="1056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xmlns="" id="{4985DDB4-957B-1EE8-94BE-32C8D490E535}"/>
                </a:ext>
              </a:extLst>
            </p:cNvPr>
            <p:cNvSpPr/>
            <p:nvPr/>
          </p:nvSpPr>
          <p:spPr>
            <a:xfrm rot="4357434">
              <a:off x="1841431" y="8375198"/>
              <a:ext cx="17853" cy="593246"/>
            </a:xfrm>
            <a:custGeom>
              <a:avLst/>
              <a:gdLst>
                <a:gd name="connsiteX0" fmla="*/ 14249 w 17853"/>
                <a:gd name="connsiteY0" fmla="*/ 139 h 593246"/>
                <a:gd name="connsiteX1" fmla="*/ 17853 w 17853"/>
                <a:gd name="connsiteY1" fmla="*/ 0 h 593246"/>
                <a:gd name="connsiteX2" fmla="*/ 3670 w 17853"/>
                <a:gd name="connsiteY2" fmla="*/ 590395 h 593246"/>
                <a:gd name="connsiteX3" fmla="*/ 0 w 17853"/>
                <a:gd name="connsiteY3" fmla="*/ 593246 h 593246"/>
                <a:gd name="connsiteX4" fmla="*/ 14249 w 17853"/>
                <a:gd name="connsiteY4" fmla="*/ 139 h 593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53" h="593246">
                  <a:moveTo>
                    <a:pt x="14249" y="139"/>
                  </a:moveTo>
                  <a:lnTo>
                    <a:pt x="17853" y="0"/>
                  </a:lnTo>
                  <a:lnTo>
                    <a:pt x="3670" y="590395"/>
                  </a:lnTo>
                  <a:lnTo>
                    <a:pt x="0" y="593246"/>
                  </a:lnTo>
                  <a:lnTo>
                    <a:pt x="14249" y="139"/>
                  </a:lnTo>
                  <a:close/>
                </a:path>
              </a:pathLst>
            </a:custGeom>
            <a:solidFill>
              <a:schemeClr val="accent2"/>
            </a:solidFill>
            <a:ln w="76200">
              <a:noFill/>
            </a:ln>
            <a:scene3d>
              <a:camera prst="orthographicFront"/>
              <a:lightRig rig="threePt" dir="t"/>
            </a:scene3d>
            <a:sp3d extrusionH="50800">
              <a:bevelB w="127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 sz="1056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xmlns="" id="{B2492731-C701-1889-20A9-6C1990A18AB8}"/>
                </a:ext>
              </a:extLst>
            </p:cNvPr>
            <p:cNvSpPr/>
            <p:nvPr/>
          </p:nvSpPr>
          <p:spPr>
            <a:xfrm rot="4357434">
              <a:off x="1565102" y="7637075"/>
              <a:ext cx="548392" cy="1540186"/>
            </a:xfrm>
            <a:custGeom>
              <a:avLst/>
              <a:gdLst>
                <a:gd name="connsiteX0" fmla="*/ 352628 w 548392"/>
                <a:gd name="connsiteY0" fmla="*/ 549144 h 1540186"/>
                <a:gd name="connsiteX1" fmla="*/ 548023 w 548392"/>
                <a:gd name="connsiteY1" fmla="*/ 0 h 1540186"/>
                <a:gd name="connsiteX2" fmla="*/ 548392 w 548392"/>
                <a:gd name="connsiteY2" fmla="*/ 1038 h 1540186"/>
                <a:gd name="connsiteX3" fmla="*/ 535395 w 548392"/>
                <a:gd name="connsiteY3" fmla="*/ 542089 h 1540186"/>
                <a:gd name="connsiteX4" fmla="*/ 0 w 548392"/>
                <a:gd name="connsiteY4" fmla="*/ 1540186 h 1540186"/>
                <a:gd name="connsiteX5" fmla="*/ 230726 w 548392"/>
                <a:gd name="connsiteY5" fmla="*/ 891747 h 1540186"/>
                <a:gd name="connsiteX6" fmla="*/ 352631 w 548392"/>
                <a:gd name="connsiteY6" fmla="*/ 549145 h 1540186"/>
                <a:gd name="connsiteX7" fmla="*/ 535397 w 548392"/>
                <a:gd name="connsiteY7" fmla="*/ 542091 h 1540186"/>
                <a:gd name="connsiteX8" fmla="*/ 521148 w 548392"/>
                <a:gd name="connsiteY8" fmla="*/ 1135198 h 1540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8392" h="1540186">
                  <a:moveTo>
                    <a:pt x="352628" y="549144"/>
                  </a:moveTo>
                  <a:lnTo>
                    <a:pt x="548023" y="0"/>
                  </a:lnTo>
                  <a:lnTo>
                    <a:pt x="548392" y="1038"/>
                  </a:lnTo>
                  <a:lnTo>
                    <a:pt x="535395" y="542089"/>
                  </a:lnTo>
                  <a:close/>
                  <a:moveTo>
                    <a:pt x="0" y="1540186"/>
                  </a:moveTo>
                  <a:lnTo>
                    <a:pt x="230726" y="891747"/>
                  </a:lnTo>
                  <a:lnTo>
                    <a:pt x="352631" y="549145"/>
                  </a:lnTo>
                  <a:lnTo>
                    <a:pt x="535397" y="542091"/>
                  </a:lnTo>
                  <a:lnTo>
                    <a:pt x="521148" y="1135198"/>
                  </a:lnTo>
                  <a:close/>
                </a:path>
              </a:pathLst>
            </a:custGeom>
            <a:solidFill>
              <a:schemeClr val="accent2"/>
            </a:solidFill>
            <a:ln w="76200">
              <a:noFill/>
            </a:ln>
            <a:scene3d>
              <a:camera prst="orthographicFront"/>
              <a:lightRig rig="threePt" dir="t"/>
            </a:scene3d>
            <a:sp3d extrusionH="50800">
              <a:bevelB w="127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 sz="1056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xmlns="" id="{3A19EB61-4B05-C59E-5CC7-2A16E7810896}"/>
                </a:ext>
              </a:extLst>
            </p:cNvPr>
            <p:cNvSpPr/>
            <p:nvPr/>
          </p:nvSpPr>
          <p:spPr>
            <a:xfrm rot="4357434">
              <a:off x="1704574" y="8151438"/>
              <a:ext cx="571232" cy="1529671"/>
            </a:xfrm>
            <a:custGeom>
              <a:avLst/>
              <a:gdLst>
                <a:gd name="connsiteX0" fmla="*/ 14182 w 571232"/>
                <a:gd name="connsiteY0" fmla="*/ 531435 h 1529671"/>
                <a:gd name="connsiteX1" fmla="*/ 213309 w 571232"/>
                <a:gd name="connsiteY1" fmla="*/ 523750 h 1529671"/>
                <a:gd name="connsiteX2" fmla="*/ 348086 w 571232"/>
                <a:gd name="connsiteY2" fmla="*/ 902532 h 1529671"/>
                <a:gd name="connsiteX3" fmla="*/ 346413 w 571232"/>
                <a:gd name="connsiteY3" fmla="*/ 903734 h 1529671"/>
                <a:gd name="connsiteX4" fmla="*/ 391036 w 571232"/>
                <a:gd name="connsiteY4" fmla="*/ 1023239 h 1529671"/>
                <a:gd name="connsiteX5" fmla="*/ 571232 w 571232"/>
                <a:gd name="connsiteY5" fmla="*/ 1529671 h 1529671"/>
                <a:gd name="connsiteX6" fmla="*/ 13823 w 571232"/>
                <a:gd name="connsiteY6" fmla="*/ 1111088 h 1529671"/>
                <a:gd name="connsiteX7" fmla="*/ 12606 w 571232"/>
                <a:gd name="connsiteY7" fmla="*/ 1112033 h 1529671"/>
                <a:gd name="connsiteX8" fmla="*/ 0 w 571232"/>
                <a:gd name="connsiteY8" fmla="*/ 1121831 h 1529671"/>
                <a:gd name="connsiteX9" fmla="*/ 26948 w 571232"/>
                <a:gd name="connsiteY9" fmla="*/ 0 h 1529671"/>
                <a:gd name="connsiteX10" fmla="*/ 213307 w 571232"/>
                <a:gd name="connsiteY10" fmla="*/ 523748 h 1529671"/>
                <a:gd name="connsiteX11" fmla="*/ 14182 w 571232"/>
                <a:gd name="connsiteY11" fmla="*/ 531433 h 15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1232" h="1529671">
                  <a:moveTo>
                    <a:pt x="14182" y="531435"/>
                  </a:moveTo>
                  <a:lnTo>
                    <a:pt x="213309" y="523750"/>
                  </a:lnTo>
                  <a:lnTo>
                    <a:pt x="348086" y="902532"/>
                  </a:lnTo>
                  <a:lnTo>
                    <a:pt x="346413" y="903734"/>
                  </a:lnTo>
                  <a:lnTo>
                    <a:pt x="391036" y="1023239"/>
                  </a:lnTo>
                  <a:lnTo>
                    <a:pt x="571232" y="1529671"/>
                  </a:lnTo>
                  <a:lnTo>
                    <a:pt x="13823" y="1111088"/>
                  </a:lnTo>
                  <a:lnTo>
                    <a:pt x="12606" y="1112033"/>
                  </a:lnTo>
                  <a:lnTo>
                    <a:pt x="0" y="1121831"/>
                  </a:lnTo>
                  <a:close/>
                  <a:moveTo>
                    <a:pt x="26948" y="0"/>
                  </a:moveTo>
                  <a:lnTo>
                    <a:pt x="213307" y="523748"/>
                  </a:lnTo>
                  <a:lnTo>
                    <a:pt x="14182" y="531433"/>
                  </a:lnTo>
                  <a:close/>
                </a:path>
              </a:pathLst>
            </a:custGeom>
            <a:solidFill>
              <a:srgbClr val="EB6C15"/>
            </a:solidFill>
            <a:ln w="76200">
              <a:noFill/>
            </a:ln>
            <a:scene3d>
              <a:camera prst="orthographicFront"/>
              <a:lightRig rig="threePt" dir="t"/>
            </a:scene3d>
            <a:sp3d extrusionH="50800">
              <a:bevelB w="127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 sz="1056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xmlns="" id="{E208AB8D-C7E4-EFCC-FA54-AE99B108087B}"/>
                </a:ext>
              </a:extLst>
            </p:cNvPr>
            <p:cNvSpPr/>
            <p:nvPr/>
          </p:nvSpPr>
          <p:spPr>
            <a:xfrm rot="4357434">
              <a:off x="1946215" y="9084334"/>
              <a:ext cx="629359" cy="226238"/>
            </a:xfrm>
            <a:custGeom>
              <a:avLst/>
              <a:gdLst>
                <a:gd name="connsiteX0" fmla="*/ 0 w 629359"/>
                <a:gd name="connsiteY0" fmla="*/ 222846 h 226238"/>
                <a:gd name="connsiteX1" fmla="*/ 621028 w 629359"/>
                <a:gd name="connsiteY1" fmla="*/ 322 h 226238"/>
                <a:gd name="connsiteX2" fmla="*/ 629359 w 629359"/>
                <a:gd name="connsiteY2" fmla="*/ 0 h 226238"/>
                <a:gd name="connsiteX3" fmla="*/ 626143 w 629359"/>
                <a:gd name="connsiteY3" fmla="*/ 2313 h 226238"/>
                <a:gd name="connsiteX4" fmla="*/ 1206 w 629359"/>
                <a:gd name="connsiteY4" fmla="*/ 226238 h 226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9359" h="226238">
                  <a:moveTo>
                    <a:pt x="0" y="222846"/>
                  </a:moveTo>
                  <a:lnTo>
                    <a:pt x="621028" y="322"/>
                  </a:lnTo>
                  <a:lnTo>
                    <a:pt x="629359" y="0"/>
                  </a:lnTo>
                  <a:lnTo>
                    <a:pt x="626143" y="2313"/>
                  </a:lnTo>
                  <a:lnTo>
                    <a:pt x="1206" y="226238"/>
                  </a:lnTo>
                  <a:close/>
                </a:path>
              </a:pathLst>
            </a:custGeom>
            <a:solidFill>
              <a:srgbClr val="800080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 sz="1056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xmlns="" id="{A5EF8B17-2B47-D603-87C8-987394C9431C}"/>
                </a:ext>
              </a:extLst>
            </p:cNvPr>
            <p:cNvSpPr/>
            <p:nvPr/>
          </p:nvSpPr>
          <p:spPr>
            <a:xfrm rot="4357434">
              <a:off x="1946215" y="9084334"/>
              <a:ext cx="629359" cy="226238"/>
            </a:xfrm>
            <a:custGeom>
              <a:avLst/>
              <a:gdLst>
                <a:gd name="connsiteX0" fmla="*/ 0 w 629359"/>
                <a:gd name="connsiteY0" fmla="*/ 222846 h 226238"/>
                <a:gd name="connsiteX1" fmla="*/ 621028 w 629359"/>
                <a:gd name="connsiteY1" fmla="*/ 322 h 226238"/>
                <a:gd name="connsiteX2" fmla="*/ 629359 w 629359"/>
                <a:gd name="connsiteY2" fmla="*/ 0 h 226238"/>
                <a:gd name="connsiteX3" fmla="*/ 626143 w 629359"/>
                <a:gd name="connsiteY3" fmla="*/ 2313 h 226238"/>
                <a:gd name="connsiteX4" fmla="*/ 1206 w 629359"/>
                <a:gd name="connsiteY4" fmla="*/ 226238 h 226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9359" h="226238">
                  <a:moveTo>
                    <a:pt x="0" y="222846"/>
                  </a:moveTo>
                  <a:lnTo>
                    <a:pt x="621028" y="322"/>
                  </a:lnTo>
                  <a:lnTo>
                    <a:pt x="629359" y="0"/>
                  </a:lnTo>
                  <a:lnTo>
                    <a:pt x="626143" y="2313"/>
                  </a:lnTo>
                  <a:lnTo>
                    <a:pt x="1206" y="226238"/>
                  </a:lnTo>
                  <a:close/>
                </a:path>
              </a:pathLst>
            </a:custGeom>
            <a:solidFill>
              <a:srgbClr val="800080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 sz="1056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xmlns="" id="{32712F71-962D-D050-E070-9D3F2F265615}"/>
                </a:ext>
              </a:extLst>
            </p:cNvPr>
            <p:cNvSpPr/>
            <p:nvPr/>
          </p:nvSpPr>
          <p:spPr>
            <a:xfrm rot="4357434">
              <a:off x="1946216" y="9084333"/>
              <a:ext cx="629359" cy="226239"/>
            </a:xfrm>
            <a:custGeom>
              <a:avLst/>
              <a:gdLst>
                <a:gd name="connsiteX0" fmla="*/ 0 w 629359"/>
                <a:gd name="connsiteY0" fmla="*/ 222847 h 226239"/>
                <a:gd name="connsiteX1" fmla="*/ 621028 w 629359"/>
                <a:gd name="connsiteY1" fmla="*/ 322 h 226239"/>
                <a:gd name="connsiteX2" fmla="*/ 629359 w 629359"/>
                <a:gd name="connsiteY2" fmla="*/ 0 h 226239"/>
                <a:gd name="connsiteX3" fmla="*/ 626143 w 629359"/>
                <a:gd name="connsiteY3" fmla="*/ 2314 h 226239"/>
                <a:gd name="connsiteX4" fmla="*/ 1206 w 629359"/>
                <a:gd name="connsiteY4" fmla="*/ 226239 h 226239"/>
                <a:gd name="connsiteX5" fmla="*/ 0 w 629359"/>
                <a:gd name="connsiteY5" fmla="*/ 222847 h 226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29359" h="226239">
                  <a:moveTo>
                    <a:pt x="0" y="222847"/>
                  </a:moveTo>
                  <a:lnTo>
                    <a:pt x="621028" y="322"/>
                  </a:lnTo>
                  <a:lnTo>
                    <a:pt x="629359" y="0"/>
                  </a:lnTo>
                  <a:lnTo>
                    <a:pt x="626143" y="2314"/>
                  </a:lnTo>
                  <a:lnTo>
                    <a:pt x="1206" y="226239"/>
                  </a:lnTo>
                  <a:lnTo>
                    <a:pt x="0" y="222847"/>
                  </a:lnTo>
                  <a:close/>
                </a:path>
              </a:pathLst>
            </a:custGeom>
            <a:solidFill>
              <a:srgbClr val="800080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 sz="1056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xmlns="" id="{37527DC4-AF33-1616-3BF8-AD3927FA10F4}"/>
                </a:ext>
              </a:extLst>
            </p:cNvPr>
            <p:cNvSpPr/>
            <p:nvPr/>
          </p:nvSpPr>
          <p:spPr>
            <a:xfrm rot="4357434">
              <a:off x="1903762" y="9050089"/>
              <a:ext cx="690721" cy="222525"/>
            </a:xfrm>
            <a:custGeom>
              <a:avLst/>
              <a:gdLst>
                <a:gd name="connsiteX0" fmla="*/ 0 w 690721"/>
                <a:gd name="connsiteY0" fmla="*/ 26660 h 222525"/>
                <a:gd name="connsiteX1" fmla="*/ 690721 w 690721"/>
                <a:gd name="connsiteY1" fmla="*/ 0 h 222525"/>
                <a:gd name="connsiteX2" fmla="*/ 69693 w 690721"/>
                <a:gd name="connsiteY2" fmla="*/ 222525 h 222525"/>
                <a:gd name="connsiteX3" fmla="*/ 0 w 690721"/>
                <a:gd name="connsiteY3" fmla="*/ 26660 h 222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0721" h="222525">
                  <a:moveTo>
                    <a:pt x="0" y="26660"/>
                  </a:moveTo>
                  <a:lnTo>
                    <a:pt x="690721" y="0"/>
                  </a:lnTo>
                  <a:lnTo>
                    <a:pt x="69693" y="222525"/>
                  </a:lnTo>
                  <a:lnTo>
                    <a:pt x="0" y="26660"/>
                  </a:lnTo>
                  <a:close/>
                </a:path>
              </a:pathLst>
            </a:custGeom>
            <a:solidFill>
              <a:srgbClr val="760076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 sz="1056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xmlns="" id="{450AECDF-5E1F-B880-BD5B-A255C37F44A0}"/>
                </a:ext>
              </a:extLst>
            </p:cNvPr>
            <p:cNvSpPr/>
            <p:nvPr/>
          </p:nvSpPr>
          <p:spPr>
            <a:xfrm rot="4357434">
              <a:off x="1861356" y="9021921"/>
              <a:ext cx="624937" cy="403450"/>
            </a:xfrm>
            <a:custGeom>
              <a:avLst/>
              <a:gdLst>
                <a:gd name="connsiteX0" fmla="*/ 0 w 624937"/>
                <a:gd name="connsiteY0" fmla="*/ 223925 h 403450"/>
                <a:gd name="connsiteX1" fmla="*/ 624937 w 624937"/>
                <a:gd name="connsiteY1" fmla="*/ 0 h 403450"/>
                <a:gd name="connsiteX2" fmla="*/ 63878 w 624937"/>
                <a:gd name="connsiteY2" fmla="*/ 403450 h 403450"/>
                <a:gd name="connsiteX3" fmla="*/ 0 w 624937"/>
                <a:gd name="connsiteY3" fmla="*/ 223925 h 403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4937" h="403450">
                  <a:moveTo>
                    <a:pt x="0" y="223925"/>
                  </a:moveTo>
                  <a:lnTo>
                    <a:pt x="624937" y="0"/>
                  </a:lnTo>
                  <a:lnTo>
                    <a:pt x="63878" y="403450"/>
                  </a:lnTo>
                  <a:lnTo>
                    <a:pt x="0" y="223925"/>
                  </a:lnTo>
                  <a:close/>
                </a:path>
              </a:pathLst>
            </a:custGeom>
            <a:solidFill>
              <a:srgbClr val="800080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 sz="1056"/>
            </a:p>
          </p:txBody>
        </p:sp>
      </p:grpSp>
      <p:sp>
        <p:nvSpPr>
          <p:cNvPr id="132" name="TextBox 131">
            <a:extLst>
              <a:ext uri="{FF2B5EF4-FFF2-40B4-BE49-F238E27FC236}">
                <a16:creationId xmlns:a16="http://schemas.microsoft.com/office/drawing/2014/main" xmlns="" id="{C2AE437E-652F-3F33-390C-433C66DA89E2}"/>
              </a:ext>
            </a:extLst>
          </p:cNvPr>
          <p:cNvSpPr txBox="1"/>
          <p:nvPr/>
        </p:nvSpPr>
        <p:spPr>
          <a:xfrm flipH="1">
            <a:off x="3109443" y="832101"/>
            <a:ext cx="1433528" cy="49949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646" b="1" i="1" spc="229" dirty="0">
                <a:gradFill flip="none" rotWithShape="1">
                  <a:gsLst>
                    <a:gs pos="26000">
                      <a:srgbClr val="EB6C15"/>
                    </a:gs>
                    <a:gs pos="74000">
                      <a:srgbClr val="800080"/>
                    </a:gs>
                    <a:gs pos="100000">
                      <a:srgbClr val="800080"/>
                    </a:gs>
                  </a:gsLst>
                  <a:lin ang="8100000" scaled="1"/>
                  <a:tileRect/>
                </a:gradFill>
                <a:latin typeface="Bahnschrift" panose="020B0502040204020203" pitchFamily="34" charset="0"/>
              </a:rPr>
              <a:t>PRIME</a:t>
            </a:r>
          </a:p>
        </p:txBody>
      </p:sp>
      <p:sp>
        <p:nvSpPr>
          <p:cNvPr id="136" name="Freeform: Shape 135">
            <a:extLst>
              <a:ext uri="{FF2B5EF4-FFF2-40B4-BE49-F238E27FC236}">
                <a16:creationId xmlns:a16="http://schemas.microsoft.com/office/drawing/2014/main" xmlns="" id="{4456236C-31B3-0E2B-AAE0-A8AB73E10B9C}"/>
              </a:ext>
            </a:extLst>
          </p:cNvPr>
          <p:cNvSpPr/>
          <p:nvPr/>
        </p:nvSpPr>
        <p:spPr>
          <a:xfrm rot="20474835">
            <a:off x="-477574" y="-43126"/>
            <a:ext cx="6751128" cy="3375301"/>
          </a:xfrm>
          <a:custGeom>
            <a:avLst/>
            <a:gdLst>
              <a:gd name="connsiteX0" fmla="*/ 7261076 w 8846501"/>
              <a:gd name="connsiteY0" fmla="*/ 882206 h 4422906"/>
              <a:gd name="connsiteX1" fmla="*/ 8846501 w 8846501"/>
              <a:gd name="connsiteY1" fmla="*/ 1608500 h 4422906"/>
              <a:gd name="connsiteX2" fmla="*/ 8690589 w 8846501"/>
              <a:gd name="connsiteY2" fmla="*/ 1840955 h 4422906"/>
              <a:gd name="connsiteX3" fmla="*/ 8845212 w 8846501"/>
              <a:gd name="connsiteY3" fmla="*/ 1609963 h 4422906"/>
              <a:gd name="connsiteX4" fmla="*/ 5335310 w 8846501"/>
              <a:gd name="connsiteY4" fmla="*/ 0 h 4422906"/>
              <a:gd name="connsiteX5" fmla="*/ 6055276 w 8846501"/>
              <a:gd name="connsiteY5" fmla="*/ 329821 h 4422906"/>
              <a:gd name="connsiteX6" fmla="*/ 5744627 w 8846501"/>
              <a:gd name="connsiteY6" fmla="*/ 331351 h 4422906"/>
              <a:gd name="connsiteX7" fmla="*/ 19629 w 8846501"/>
              <a:gd name="connsiteY7" fmla="*/ 2130001 h 4422906"/>
              <a:gd name="connsiteX8" fmla="*/ 6357773 w 8846501"/>
              <a:gd name="connsiteY8" fmla="*/ 4057552 h 4422906"/>
              <a:gd name="connsiteX9" fmla="*/ 7007791 w 8846501"/>
              <a:gd name="connsiteY9" fmla="*/ 4054351 h 4422906"/>
              <a:gd name="connsiteX10" fmla="*/ 7210781 w 8846501"/>
              <a:gd name="connsiteY10" fmla="*/ 4047273 h 4422906"/>
              <a:gd name="connsiteX11" fmla="*/ 6962816 w 8846501"/>
              <a:gd name="connsiteY11" fmla="*/ 4416978 h 4422906"/>
              <a:gd name="connsiteX12" fmla="*/ 6615006 w 8846501"/>
              <a:gd name="connsiteY12" fmla="*/ 4422906 h 4422906"/>
              <a:gd name="connsiteX13" fmla="*/ 0 w 8846501"/>
              <a:gd name="connsiteY13" fmla="*/ 2190149 h 4422906"/>
              <a:gd name="connsiteX14" fmla="*/ 5281853 w 8846501"/>
              <a:gd name="connsiteY14" fmla="*/ 2754 h 4422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8846501" h="4422906">
                <a:moveTo>
                  <a:pt x="7261076" y="882206"/>
                </a:moveTo>
                <a:lnTo>
                  <a:pt x="8846501" y="1608500"/>
                </a:lnTo>
                <a:lnTo>
                  <a:pt x="8690589" y="1840955"/>
                </a:lnTo>
                <a:lnTo>
                  <a:pt x="8845212" y="1609963"/>
                </a:lnTo>
                <a:close/>
                <a:moveTo>
                  <a:pt x="5335310" y="0"/>
                </a:moveTo>
                <a:lnTo>
                  <a:pt x="6055276" y="329821"/>
                </a:lnTo>
                <a:lnTo>
                  <a:pt x="5744627" y="331351"/>
                </a:lnTo>
                <a:cubicBezTo>
                  <a:pt x="2538339" y="395150"/>
                  <a:pt x="29174" y="1164521"/>
                  <a:pt x="19629" y="2130001"/>
                </a:cubicBezTo>
                <a:cubicBezTo>
                  <a:pt x="9446" y="3159847"/>
                  <a:pt x="2847129" y="4022841"/>
                  <a:pt x="6357773" y="4057552"/>
                </a:cubicBezTo>
                <a:cubicBezTo>
                  <a:pt x="6577188" y="4059722"/>
                  <a:pt x="6794039" y="4058604"/>
                  <a:pt x="7007791" y="4054351"/>
                </a:cubicBezTo>
                <a:lnTo>
                  <a:pt x="7210781" y="4047273"/>
                </a:lnTo>
                <a:lnTo>
                  <a:pt x="6962816" y="4416978"/>
                </a:lnTo>
                <a:lnTo>
                  <a:pt x="6615006" y="4422906"/>
                </a:lnTo>
                <a:cubicBezTo>
                  <a:pt x="2961639" y="4422906"/>
                  <a:pt x="0" y="3423267"/>
                  <a:pt x="0" y="2190149"/>
                </a:cubicBezTo>
                <a:cubicBezTo>
                  <a:pt x="0" y="1111171"/>
                  <a:pt x="2267506" y="210950"/>
                  <a:pt x="5281853" y="2754"/>
                </a:cubicBezTo>
                <a:close/>
              </a:path>
            </a:pathLst>
          </a:custGeom>
          <a:gradFill flip="none" rotWithShape="1">
            <a:gsLst>
              <a:gs pos="0">
                <a:srgbClr val="EB6C15"/>
              </a:gs>
              <a:gs pos="69000">
                <a:srgbClr val="800080"/>
              </a:gs>
            </a:gsLst>
            <a:lin ang="10800000" scaled="1"/>
            <a:tileRect/>
          </a:gradFill>
          <a:ln w="9525" cap="flat" cmpd="sng" algn="ctr">
            <a:noFill/>
            <a:prstDash val="solid"/>
          </a:ln>
          <a:effectLst/>
        </p:spPr>
        <p:txBody>
          <a:bodyPr wrap="square" rtlCol="0" anchor="t" anchorCtr="0">
            <a:noAutofit/>
          </a:bodyPr>
          <a:lstStyle/>
          <a:p>
            <a:pPr algn="ctr" defTabSz="755904">
              <a:defRPr/>
            </a:pPr>
            <a:endParaRPr lang="en-IN" sz="992" kern="0" dirty="0">
              <a:solidFill>
                <a:srgbClr val="2E2E38"/>
              </a:solidFill>
              <a:latin typeface="EYInterstate Light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xmlns="" id="{94BF923E-A72A-3A0B-C2F6-B4F512C07247}"/>
              </a:ext>
            </a:extLst>
          </p:cNvPr>
          <p:cNvSpPr txBox="1"/>
          <p:nvPr/>
        </p:nvSpPr>
        <p:spPr>
          <a:xfrm flipH="1">
            <a:off x="2382385" y="344109"/>
            <a:ext cx="2421596" cy="4210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68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Introducing our flagship 2-day course in implant techniques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xmlns="" id="{35C9786C-8A1A-B7ED-D48F-A3088EF56592}"/>
              </a:ext>
            </a:extLst>
          </p:cNvPr>
          <p:cNvSpPr txBox="1"/>
          <p:nvPr/>
        </p:nvSpPr>
        <p:spPr>
          <a:xfrm flipH="1">
            <a:off x="2364528" y="5966476"/>
            <a:ext cx="2744970" cy="2566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330"/>
              </a:spcAft>
            </a:pPr>
            <a:r>
              <a:rPr lang="en-US" sz="1068" dirty="0">
                <a:solidFill>
                  <a:srgbClr val="800080"/>
                </a:solidFill>
                <a:latin typeface="Bahnschrift" panose="020B0502040204020203" pitchFamily="34" charset="0"/>
              </a:rPr>
              <a:t>To book your seat today, reach us at: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xmlns="" id="{9C115F74-EEFE-9C27-9890-2F2DAFB9F85E}"/>
              </a:ext>
            </a:extLst>
          </p:cNvPr>
          <p:cNvSpPr txBox="1"/>
          <p:nvPr/>
        </p:nvSpPr>
        <p:spPr>
          <a:xfrm flipH="1">
            <a:off x="2914072" y="7201566"/>
            <a:ext cx="1861858" cy="2566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330"/>
              </a:spcAft>
            </a:pPr>
            <a:r>
              <a:rPr lang="en-US" sz="1068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" panose="020B0502040204020203" pitchFamily="34" charset="0"/>
                <a:hlinkClick r:id="rId1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www.carveacademy.in</a:t>
            </a:r>
            <a:endParaRPr lang="en-US" sz="1068" dirty="0">
              <a:solidFill>
                <a:schemeClr val="tx1">
                  <a:lumMod val="75000"/>
                  <a:lumOff val="25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xmlns="" id="{85A3B596-279C-B5C4-795D-274ED23AC500}"/>
              </a:ext>
            </a:extLst>
          </p:cNvPr>
          <p:cNvSpPr txBox="1"/>
          <p:nvPr/>
        </p:nvSpPr>
        <p:spPr>
          <a:xfrm flipH="1">
            <a:off x="2604482" y="6991837"/>
            <a:ext cx="2382206" cy="2566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330"/>
              </a:spcAft>
            </a:pPr>
            <a:r>
              <a:rPr lang="en-US" sz="1068" dirty="0">
                <a:solidFill>
                  <a:srgbClr val="800080"/>
                </a:solidFill>
                <a:latin typeface="Bahnschrift" panose="020B0502040204020203" pitchFamily="34" charset="0"/>
              </a:rPr>
              <a:t>Or visit us at: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93E3E85B-2938-036B-E015-76B09D9D4E09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68328" y="3809109"/>
            <a:ext cx="339100" cy="3391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07C00CDD-E557-B67F-14C7-25395B7061BC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67312" y="4741864"/>
            <a:ext cx="373010" cy="37301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1C77B879-5E79-5D07-8AE0-F2D82EAD535B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957477" y="3824523"/>
            <a:ext cx="308273" cy="308273"/>
          </a:xfrm>
          <a:prstGeom prst="rect">
            <a:avLst/>
          </a:prstGeom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xmlns="" id="{1C6FF2D4-BAC0-B9EF-A889-EBC745E8E3C2}"/>
              </a:ext>
            </a:extLst>
          </p:cNvPr>
          <p:cNvGrpSpPr>
            <a:grpSpLocks noChangeAspect="1"/>
          </p:cNvGrpSpPr>
          <p:nvPr/>
        </p:nvGrpSpPr>
        <p:grpSpPr>
          <a:xfrm>
            <a:off x="2979338" y="4723974"/>
            <a:ext cx="280248" cy="285387"/>
            <a:chOff x="3921318" y="6557177"/>
            <a:chExt cx="952500" cy="96996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xmlns="" id="{9342B956-56C9-6647-AD90-ECC74B5227A9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3921318" y="6557177"/>
              <a:ext cx="952500" cy="952500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xmlns="" id="{E3FB39BF-A310-1DDB-1572-DA2348DE344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4410140" y="7123186"/>
              <a:ext cx="403953" cy="403953"/>
            </a:xfrm>
            <a:prstGeom prst="ellipse">
              <a:avLst/>
            </a:prstGeom>
            <a:solidFill>
              <a:schemeClr val="bg1"/>
            </a:solidFill>
            <a:ln w="34925">
              <a:solidFill>
                <a:schemeClr val="bg1"/>
              </a:solidFill>
            </a:ln>
          </p:spPr>
        </p:pic>
      </p:grpSp>
      <p:sp>
        <p:nvSpPr>
          <p:cNvPr id="71" name="TextBox 70">
            <a:extLst>
              <a:ext uri="{FF2B5EF4-FFF2-40B4-BE49-F238E27FC236}">
                <a16:creationId xmlns:a16="http://schemas.microsoft.com/office/drawing/2014/main" xmlns="" id="{D0DC50ED-8980-81C0-B034-40886C3C553D}"/>
              </a:ext>
            </a:extLst>
          </p:cNvPr>
          <p:cNvSpPr txBox="1"/>
          <p:nvPr/>
        </p:nvSpPr>
        <p:spPr>
          <a:xfrm flipH="1">
            <a:off x="640287" y="4546801"/>
            <a:ext cx="2044076" cy="699043"/>
          </a:xfrm>
          <a:prstGeom prst="rect">
            <a:avLst/>
          </a:prstGeom>
          <a:noFill/>
        </p:spPr>
        <p:txBody>
          <a:bodyPr wrap="square" numCol="1" rtlCol="0">
            <a:noAutofit/>
          </a:bodyPr>
          <a:lstStyle/>
          <a:p>
            <a:pPr defTabSz="755904">
              <a:lnSpc>
                <a:spcPts val="1603"/>
              </a:lnSpc>
              <a:spcAft>
                <a:spcPts val="496"/>
              </a:spcAft>
              <a:buClr>
                <a:srgbClr val="911F94"/>
              </a:buClr>
              <a:buSzPct val="130000"/>
            </a:pPr>
            <a:r>
              <a:rPr lang="en-US" sz="1145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Extensive training in Suturing techniques on </a:t>
            </a:r>
            <a:r>
              <a:rPr lang="en-US" sz="1145" dirty="0">
                <a:solidFill>
                  <a:srgbClr val="800080"/>
                </a:solidFill>
                <a:latin typeface="Bahnschrift" panose="020B0502040204020203" pitchFamily="34" charset="0"/>
              </a:rPr>
              <a:t>anatomically accurate pads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xmlns="" id="{48175CF5-58DF-8D02-44AC-BEFFC7F616B7}"/>
              </a:ext>
            </a:extLst>
          </p:cNvPr>
          <p:cNvSpPr txBox="1"/>
          <p:nvPr/>
        </p:nvSpPr>
        <p:spPr>
          <a:xfrm flipH="1">
            <a:off x="3316801" y="3614506"/>
            <a:ext cx="1937868" cy="917066"/>
          </a:xfrm>
          <a:prstGeom prst="rect">
            <a:avLst/>
          </a:prstGeom>
          <a:noFill/>
        </p:spPr>
        <p:txBody>
          <a:bodyPr wrap="square" numCol="1" rtlCol="0">
            <a:noAutofit/>
          </a:bodyPr>
          <a:lstStyle/>
          <a:p>
            <a:pPr defTabSz="755904">
              <a:lnSpc>
                <a:spcPts val="1603"/>
              </a:lnSpc>
              <a:spcAft>
                <a:spcPts val="496"/>
              </a:spcAft>
              <a:buClr>
                <a:srgbClr val="911F94"/>
              </a:buClr>
              <a:buSzPct val="130000"/>
            </a:pPr>
            <a:r>
              <a:rPr lang="en-US" sz="1145" dirty="0">
                <a:solidFill>
                  <a:srgbClr val="800080"/>
                </a:solidFill>
                <a:latin typeface="Bahnschrift" panose="020B0502040204020203" pitchFamily="34" charset="0"/>
              </a:rPr>
              <a:t>Personalized setup </a:t>
            </a:r>
            <a:r>
              <a:rPr lang="en-US" sz="1145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and</a:t>
            </a:r>
            <a:r>
              <a:rPr lang="en-US" sz="1145" b="1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 </a:t>
            </a:r>
            <a:r>
              <a:rPr lang="en-US" sz="1145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greater interaction with limited batch sizes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xmlns="" id="{304C9A60-E3AC-BB47-BD8C-10365C1E4D40}"/>
              </a:ext>
            </a:extLst>
          </p:cNvPr>
          <p:cNvSpPr txBox="1"/>
          <p:nvPr/>
        </p:nvSpPr>
        <p:spPr>
          <a:xfrm flipH="1">
            <a:off x="3299595" y="4524540"/>
            <a:ext cx="1750088" cy="743566"/>
          </a:xfrm>
          <a:prstGeom prst="rect">
            <a:avLst/>
          </a:prstGeom>
          <a:noFill/>
        </p:spPr>
        <p:txBody>
          <a:bodyPr wrap="square" numCol="1" rtlCol="0">
            <a:noAutofit/>
          </a:bodyPr>
          <a:lstStyle/>
          <a:p>
            <a:pPr defTabSz="755904">
              <a:lnSpc>
                <a:spcPts val="1603"/>
              </a:lnSpc>
              <a:spcAft>
                <a:spcPts val="496"/>
              </a:spcAft>
              <a:buClr>
                <a:srgbClr val="911F94"/>
              </a:buClr>
              <a:buSzPct val="130000"/>
            </a:pPr>
            <a:r>
              <a:rPr lang="en-US" sz="1145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Detailed understanding of </a:t>
            </a:r>
            <a:r>
              <a:rPr lang="en-US" sz="1145" dirty="0">
                <a:solidFill>
                  <a:srgbClr val="800080"/>
                </a:solidFill>
                <a:latin typeface="Bahnschrift" panose="020B0502040204020203" pitchFamily="34" charset="0"/>
              </a:rPr>
              <a:t>charging a patient for implant treatment</a:t>
            </a:r>
          </a:p>
        </p:txBody>
      </p:sp>
      <p:pic>
        <p:nvPicPr>
          <p:cNvPr id="44" name="Graphic 43" descr="Receiver">
            <a:extLst>
              <a:ext uri="{FF2B5EF4-FFF2-40B4-BE49-F238E27FC236}">
                <a16:creationId xmlns:a16="http://schemas.microsoft.com/office/drawing/2014/main" xmlns="" id="{ED571390-E16A-AB1F-7F15-1E27E27DB792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2914072" y="6585462"/>
            <a:ext cx="183757" cy="183757"/>
          </a:xfrm>
          <a:prstGeom prst="rect">
            <a:avLst/>
          </a:prstGeom>
        </p:spPr>
      </p:pic>
      <p:pic>
        <p:nvPicPr>
          <p:cNvPr id="47" name="Graphic 46" descr="Earth globe Africa and Europe">
            <a:extLst>
              <a:ext uri="{FF2B5EF4-FFF2-40B4-BE49-F238E27FC236}">
                <a16:creationId xmlns:a16="http://schemas.microsoft.com/office/drawing/2014/main" xmlns="" id="{A7DB6747-B3A8-F8AA-FC03-3306DF782E1B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2860034" y="7211306"/>
            <a:ext cx="222346" cy="222346"/>
          </a:xfrm>
          <a:prstGeom prst="rect">
            <a:avLst/>
          </a:prstGeom>
        </p:spPr>
      </p:pic>
      <p:sp>
        <p:nvSpPr>
          <p:cNvPr id="51" name="TextBox 50"/>
          <p:cNvSpPr txBox="1"/>
          <p:nvPr/>
        </p:nvSpPr>
        <p:spPr>
          <a:xfrm flipH="1">
            <a:off x="1494647" y="5487508"/>
            <a:ext cx="3629807" cy="451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400"/>
              </a:lnSpc>
            </a:pPr>
            <a:r>
              <a:rPr lang="en-US" sz="1400" b="1" dirty="0" smtClean="0">
                <a:solidFill>
                  <a:schemeClr val="bg1"/>
                </a:solidFill>
                <a:latin typeface="Bahnschrift" panose="020B0502040204020203" pitchFamily="34" charset="0"/>
              </a:rPr>
              <a:t>12-13  November 2022</a:t>
            </a:r>
          </a:p>
          <a:p>
            <a:pPr algn="ctr">
              <a:lnSpc>
                <a:spcPts val="1400"/>
              </a:lnSpc>
            </a:pPr>
            <a:r>
              <a:rPr lang="en-US" sz="1200" b="1" dirty="0" smtClean="0">
                <a:solidFill>
                  <a:schemeClr val="bg1"/>
                </a:solidFill>
                <a:latin typeface="Bahnschrift" panose="020B0502040204020203" pitchFamily="34" charset="0"/>
              </a:rPr>
              <a:t>(Sat –Sun)</a:t>
            </a:r>
            <a:endParaRPr lang="en-US" sz="1200" b="1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196371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alphaModFix amt="10000"/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97A04A46-90C1-C011-50F2-2A48A2D04CA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/>
          <a:srcRect t="5523" r="2603"/>
          <a:stretch/>
        </p:blipFill>
        <p:spPr>
          <a:xfrm>
            <a:off x="2722715" y="1172901"/>
            <a:ext cx="446102" cy="513863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BB12CEDF-B8EC-49E1-842B-ADEFEB67C9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833212" y="7065516"/>
            <a:ext cx="1275696" cy="402482"/>
          </a:xfrm>
        </p:spPr>
        <p:txBody>
          <a:bodyPr/>
          <a:lstStyle/>
          <a:p>
            <a:fld id="{E3449B64-AB60-4FE5-8E0A-D70729844E91}" type="slidenum">
              <a:rPr lang="en-IN" smtClean="0"/>
              <a:pPr/>
              <a:t>2</a:t>
            </a:fld>
            <a:endParaRPr lang="en-IN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xmlns="" id="{D3DEFB3A-FDFE-4A48-80B5-6D6E899B7D5B}"/>
              </a:ext>
            </a:extLst>
          </p:cNvPr>
          <p:cNvSpPr/>
          <p:nvPr/>
        </p:nvSpPr>
        <p:spPr>
          <a:xfrm>
            <a:off x="2000698" y="4284896"/>
            <a:ext cx="175558" cy="1052"/>
          </a:xfrm>
          <a:custGeom>
            <a:avLst/>
            <a:gdLst>
              <a:gd name="connsiteX0" fmla="*/ 0 w 212350"/>
              <a:gd name="connsiteY0" fmla="*/ 0 h 1272"/>
              <a:gd name="connsiteX1" fmla="*/ 212350 w 212350"/>
              <a:gd name="connsiteY1" fmla="*/ 0 h 1272"/>
              <a:gd name="connsiteX2" fmla="*/ 36505 w 212350"/>
              <a:gd name="connsiteY2" fmla="*/ 1272 h 1272"/>
              <a:gd name="connsiteX3" fmla="*/ 0 w 212350"/>
              <a:gd name="connsiteY3" fmla="*/ 0 h 1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2350" h="1272">
                <a:moveTo>
                  <a:pt x="0" y="0"/>
                </a:moveTo>
                <a:lnTo>
                  <a:pt x="212350" y="0"/>
                </a:lnTo>
                <a:lnTo>
                  <a:pt x="36505" y="127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488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BD084AB7-796D-FBBF-6B89-E3B49C08C95B}"/>
              </a:ext>
            </a:extLst>
          </p:cNvPr>
          <p:cNvSpPr txBox="1"/>
          <p:nvPr/>
        </p:nvSpPr>
        <p:spPr>
          <a:xfrm flipH="1">
            <a:off x="700189" y="1952592"/>
            <a:ext cx="3927274" cy="37369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spcAft>
                <a:spcPts val="744"/>
              </a:spcAft>
            </a:pPr>
            <a:r>
              <a:rPr lang="en-US" sz="1831" dirty="0">
                <a:solidFill>
                  <a:srgbClr val="911F94"/>
                </a:solidFill>
                <a:latin typeface="Bahnschrift" panose="020B0502040204020203" pitchFamily="34" charset="0"/>
              </a:rPr>
              <a:t>With PRIME, you will be able to: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xmlns="" id="{946017DC-3CBB-C218-46DB-FE8D15ECAB9D}"/>
              </a:ext>
            </a:extLst>
          </p:cNvPr>
          <p:cNvSpPr/>
          <p:nvPr/>
        </p:nvSpPr>
        <p:spPr>
          <a:xfrm rot="18966605" flipH="1">
            <a:off x="-2368624" y="1174634"/>
            <a:ext cx="6709325" cy="1514649"/>
          </a:xfrm>
          <a:custGeom>
            <a:avLst/>
            <a:gdLst>
              <a:gd name="connsiteX0" fmla="*/ 8498486 w 8791724"/>
              <a:gd name="connsiteY0" fmla="*/ 1593255 h 1984757"/>
              <a:gd name="connsiteX1" fmla="*/ 8498531 w 8791724"/>
              <a:gd name="connsiteY1" fmla="*/ 1595094 h 1984757"/>
              <a:gd name="connsiteX2" fmla="*/ 8790399 w 8791724"/>
              <a:gd name="connsiteY2" fmla="*/ 1735721 h 1984757"/>
              <a:gd name="connsiteX3" fmla="*/ 8631453 w 8791724"/>
              <a:gd name="connsiteY3" fmla="*/ 1984757 h 1984757"/>
              <a:gd name="connsiteX4" fmla="*/ 8791724 w 8791724"/>
              <a:gd name="connsiteY4" fmla="*/ 1734144 h 1984757"/>
              <a:gd name="connsiteX5" fmla="*/ 7161974 w 8791724"/>
              <a:gd name="connsiteY5" fmla="*/ 951117 h 1984757"/>
              <a:gd name="connsiteX6" fmla="*/ 8197577 w 8791724"/>
              <a:gd name="connsiteY6" fmla="*/ 1450089 h 1984757"/>
              <a:gd name="connsiteX7" fmla="*/ 8200365 w 8791724"/>
              <a:gd name="connsiteY7" fmla="*/ 1450021 h 1984757"/>
              <a:gd name="connsiteX8" fmla="*/ 110516 w 8791724"/>
              <a:gd name="connsiteY8" fmla="*/ 1533564 h 1984757"/>
              <a:gd name="connsiteX9" fmla="*/ 16146 w 8791724"/>
              <a:gd name="connsiteY9" fmla="*/ 1631296 h 1984757"/>
              <a:gd name="connsiteX10" fmla="*/ 0 w 8791724"/>
              <a:gd name="connsiteY10" fmla="*/ 1650732 h 1984757"/>
              <a:gd name="connsiteX11" fmla="*/ 74577 w 8791724"/>
              <a:gd name="connsiteY11" fmla="*/ 1648907 h 1984757"/>
              <a:gd name="connsiteX12" fmla="*/ 178264 w 8791724"/>
              <a:gd name="connsiteY12" fmla="*/ 1563934 h 1984757"/>
              <a:gd name="connsiteX13" fmla="*/ 5603130 w 8791724"/>
              <a:gd name="connsiteY13" fmla="*/ 357234 h 1984757"/>
              <a:gd name="connsiteX14" fmla="*/ 5922464 w 8791724"/>
              <a:gd name="connsiteY14" fmla="*/ 355584 h 1984757"/>
              <a:gd name="connsiteX15" fmla="*/ 5182369 w 8791724"/>
              <a:gd name="connsiteY15" fmla="*/ 0 h 1984757"/>
              <a:gd name="connsiteX16" fmla="*/ 5127418 w 8791724"/>
              <a:gd name="connsiteY16" fmla="*/ 2969 h 1984757"/>
              <a:gd name="connsiteX17" fmla="*/ 110516 w 8791724"/>
              <a:gd name="connsiteY17" fmla="*/ 1533564 h 19847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8791724" h="1984757">
                <a:moveTo>
                  <a:pt x="8498486" y="1593255"/>
                </a:moveTo>
                <a:lnTo>
                  <a:pt x="8498531" y="1595094"/>
                </a:lnTo>
                <a:lnTo>
                  <a:pt x="8790399" y="1735721"/>
                </a:lnTo>
                <a:lnTo>
                  <a:pt x="8631453" y="1984757"/>
                </a:lnTo>
                <a:lnTo>
                  <a:pt x="8791724" y="1734144"/>
                </a:lnTo>
                <a:close/>
                <a:moveTo>
                  <a:pt x="7161974" y="951117"/>
                </a:moveTo>
                <a:lnTo>
                  <a:pt x="8197577" y="1450089"/>
                </a:lnTo>
                <a:lnTo>
                  <a:pt x="8200365" y="1450021"/>
                </a:lnTo>
                <a:close/>
                <a:moveTo>
                  <a:pt x="110516" y="1533564"/>
                </a:moveTo>
                <a:cubicBezTo>
                  <a:pt x="77149" y="1565824"/>
                  <a:pt x="45676" y="1598407"/>
                  <a:pt x="16146" y="1631296"/>
                </a:cubicBezTo>
                <a:lnTo>
                  <a:pt x="0" y="1650732"/>
                </a:lnTo>
                <a:lnTo>
                  <a:pt x="74577" y="1648907"/>
                </a:lnTo>
                <a:lnTo>
                  <a:pt x="178264" y="1563934"/>
                </a:lnTo>
                <a:cubicBezTo>
                  <a:pt x="1062332" y="888294"/>
                  <a:pt x="3131184" y="408821"/>
                  <a:pt x="5603130" y="357234"/>
                </a:cubicBezTo>
                <a:lnTo>
                  <a:pt x="5922464" y="355584"/>
                </a:lnTo>
                <a:lnTo>
                  <a:pt x="5182369" y="0"/>
                </a:lnTo>
                <a:lnTo>
                  <a:pt x="5127418" y="2969"/>
                </a:lnTo>
                <a:cubicBezTo>
                  <a:pt x="2803452" y="171313"/>
                  <a:pt x="911330" y="759328"/>
                  <a:pt x="110516" y="1533564"/>
                </a:cubicBezTo>
                <a:close/>
              </a:path>
            </a:pathLst>
          </a:custGeom>
          <a:gradFill flip="none" rotWithShape="1">
            <a:gsLst>
              <a:gs pos="0">
                <a:srgbClr val="EB6C15"/>
              </a:gs>
              <a:gs pos="69000">
                <a:srgbClr val="800080"/>
              </a:gs>
            </a:gsLst>
            <a:lin ang="10800000" scaled="1"/>
            <a:tileRect/>
          </a:gradFill>
          <a:ln w="9525" cap="flat" cmpd="sng" algn="ctr">
            <a:noFill/>
            <a:prstDash val="solid"/>
          </a:ln>
          <a:effectLst/>
        </p:spPr>
        <p:txBody>
          <a:bodyPr wrap="square" rtlCol="0" anchor="t" anchorCtr="0">
            <a:noAutofit/>
          </a:bodyPr>
          <a:lstStyle/>
          <a:p>
            <a:pPr algn="ctr" defTabSz="755904">
              <a:defRPr/>
            </a:pPr>
            <a:endParaRPr lang="en-IN" sz="992" kern="0" dirty="0">
              <a:solidFill>
                <a:srgbClr val="2E2E38"/>
              </a:solidFill>
              <a:latin typeface="EYInterstate Light"/>
            </a:endParaRP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xmlns="" id="{97945749-7555-72AA-6759-D5737FDD388E}"/>
              </a:ext>
            </a:extLst>
          </p:cNvPr>
          <p:cNvGrpSpPr/>
          <p:nvPr/>
        </p:nvGrpSpPr>
        <p:grpSpPr>
          <a:xfrm rot="21390655">
            <a:off x="2840798" y="255399"/>
            <a:ext cx="1696045" cy="638630"/>
            <a:chOff x="3633987" y="645379"/>
            <a:chExt cx="1696193" cy="826811"/>
          </a:xfrm>
        </p:grpSpPr>
        <p:sp>
          <p:nvSpPr>
            <p:cNvPr id="32" name="Speech Bubble: Rectangle with Corners Rounded 31">
              <a:extLst>
                <a:ext uri="{FF2B5EF4-FFF2-40B4-BE49-F238E27FC236}">
                  <a16:creationId xmlns:a16="http://schemas.microsoft.com/office/drawing/2014/main" xmlns="" id="{62A7FE96-9CCF-1A91-B2D4-53B2101169CB}"/>
                </a:ext>
              </a:extLst>
            </p:cNvPr>
            <p:cNvSpPr>
              <a:spLocks noChangeAspect="1"/>
            </p:cNvSpPr>
            <p:nvPr/>
          </p:nvSpPr>
          <p:spPr>
            <a:xfrm rot="21122670">
              <a:off x="3633987" y="645379"/>
              <a:ext cx="1590381" cy="798683"/>
            </a:xfrm>
            <a:prstGeom prst="wedgeRoundRectCallout">
              <a:avLst>
                <a:gd name="adj1" fmla="val -37188"/>
                <a:gd name="adj2" fmla="val 67992"/>
                <a:gd name="adj3" fmla="val 16667"/>
              </a:avLst>
            </a:prstGeom>
            <a:gradFill flip="none" rotWithShape="1">
              <a:gsLst>
                <a:gs pos="0">
                  <a:srgbClr val="EB6C15"/>
                </a:gs>
                <a:gs pos="75000">
                  <a:srgbClr val="800080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050" dirty="0"/>
            </a:p>
          </p:txBody>
        </p:sp>
        <p:sp>
          <p:nvSpPr>
            <p:cNvPr id="12" name="Speech Bubble: Rectangle with Corners Rounded 11">
              <a:extLst>
                <a:ext uri="{FF2B5EF4-FFF2-40B4-BE49-F238E27FC236}">
                  <a16:creationId xmlns:a16="http://schemas.microsoft.com/office/drawing/2014/main" xmlns="" id="{65CD5830-133F-BA3F-B33A-FE5E9036AE0A}"/>
                </a:ext>
              </a:extLst>
            </p:cNvPr>
            <p:cNvSpPr>
              <a:spLocks noChangeAspect="1"/>
            </p:cNvSpPr>
            <p:nvPr/>
          </p:nvSpPr>
          <p:spPr>
            <a:xfrm rot="21440122">
              <a:off x="3739798" y="673507"/>
              <a:ext cx="1590382" cy="798683"/>
            </a:xfrm>
            <a:prstGeom prst="wedgeRoundRectCallout">
              <a:avLst>
                <a:gd name="adj1" fmla="val -35865"/>
                <a:gd name="adj2" fmla="val 67942"/>
                <a:gd name="adj3" fmla="val 16667"/>
              </a:avLst>
            </a:prstGeom>
            <a:solidFill>
              <a:srgbClr val="8000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050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xmlns="" id="{6BAA4904-A34F-E321-BD63-FC4AA3F10C6F}"/>
                </a:ext>
              </a:extLst>
            </p:cNvPr>
            <p:cNvSpPr txBox="1"/>
            <p:nvPr/>
          </p:nvSpPr>
          <p:spPr>
            <a:xfrm rot="21440122" flipH="1">
              <a:off x="3704951" y="666105"/>
              <a:ext cx="1620745" cy="596738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  <a:latin typeface="Bahnschrift" panose="020B0502040204020203" pitchFamily="34" charset="0"/>
                </a:rPr>
                <a:t>Contact us for </a:t>
              </a:r>
              <a:r>
                <a:rPr lang="en-US" sz="1200" b="1" dirty="0" smtClean="0">
                  <a:solidFill>
                    <a:schemeClr val="bg1"/>
                  </a:solidFill>
                  <a:latin typeface="Bahnschrift" panose="020B0502040204020203" pitchFamily="34" charset="0"/>
                </a:rPr>
                <a:t>Early Bird </a:t>
              </a:r>
            </a:p>
            <a:p>
              <a:pPr algn="ctr"/>
              <a:r>
                <a:rPr lang="en-US" sz="1200" b="1" dirty="0" smtClean="0">
                  <a:solidFill>
                    <a:schemeClr val="bg1"/>
                  </a:solidFill>
                  <a:latin typeface="Bahnschrift" panose="020B0502040204020203" pitchFamily="34" charset="0"/>
                </a:rPr>
                <a:t>Discount</a:t>
              </a:r>
              <a:endParaRPr lang="en-US" sz="1200" b="1" dirty="0">
                <a:solidFill>
                  <a:schemeClr val="bg1"/>
                </a:solidFill>
                <a:latin typeface="Bahnschrift" panose="020B0502040204020203" pitchFamily="34" charset="0"/>
              </a:endParaRP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ED07D45F-BD9C-98E3-D1C9-92AF4BC5A262}"/>
              </a:ext>
            </a:extLst>
          </p:cNvPr>
          <p:cNvSpPr txBox="1"/>
          <p:nvPr/>
        </p:nvSpPr>
        <p:spPr>
          <a:xfrm flipH="1">
            <a:off x="246347" y="4818208"/>
            <a:ext cx="1479382" cy="694036"/>
          </a:xfrm>
          <a:prstGeom prst="rect">
            <a:avLst/>
          </a:prstGeom>
          <a:noFill/>
          <a:ln>
            <a:solidFill>
              <a:srgbClr val="760076"/>
            </a:solidFill>
          </a:ln>
        </p:spPr>
        <p:txBody>
          <a:bodyPr wrap="square" rtlCol="0" anchor="ctr">
            <a:noAutofit/>
          </a:bodyPr>
          <a:lstStyle/>
          <a:p>
            <a:pPr algn="ctr">
              <a:lnSpc>
                <a:spcPts val="1400"/>
              </a:lnSpc>
            </a:pPr>
            <a:r>
              <a:rPr lang="en-US" sz="1200" dirty="0">
                <a:gradFill flip="none" rotWithShape="1">
                  <a:gsLst>
                    <a:gs pos="27000">
                      <a:srgbClr val="EB6C15"/>
                    </a:gs>
                    <a:gs pos="74000">
                      <a:srgbClr val="800080"/>
                    </a:gs>
                    <a:gs pos="100000">
                      <a:srgbClr val="800080"/>
                    </a:gs>
                  </a:gsLst>
                  <a:lin ang="8100000" scaled="1"/>
                  <a:tileRect/>
                </a:gradFill>
                <a:latin typeface="Bahnschrift" panose="020B0502040204020203" pitchFamily="34" charset="0"/>
              </a:rPr>
              <a:t>Registrations on a </a:t>
            </a:r>
          </a:p>
          <a:p>
            <a:pPr algn="ctr">
              <a:lnSpc>
                <a:spcPts val="1400"/>
              </a:lnSpc>
            </a:pPr>
            <a:r>
              <a:rPr lang="en-US" sz="1200" dirty="0">
                <a:gradFill flip="none" rotWithShape="1">
                  <a:gsLst>
                    <a:gs pos="27000">
                      <a:srgbClr val="EB6C15"/>
                    </a:gs>
                    <a:gs pos="74000">
                      <a:srgbClr val="800080"/>
                    </a:gs>
                    <a:gs pos="100000">
                      <a:srgbClr val="800080"/>
                    </a:gs>
                  </a:gsLst>
                  <a:lin ang="8100000" scaled="1"/>
                  <a:tileRect/>
                </a:gradFill>
                <a:latin typeface="Bahnschrift" panose="020B0502040204020203" pitchFamily="34" charset="0"/>
              </a:rPr>
              <a:t>first come, </a:t>
            </a:r>
          </a:p>
          <a:p>
            <a:pPr algn="ctr">
              <a:lnSpc>
                <a:spcPts val="1400"/>
              </a:lnSpc>
            </a:pPr>
            <a:r>
              <a:rPr lang="en-US" sz="1200" dirty="0">
                <a:gradFill flip="none" rotWithShape="1">
                  <a:gsLst>
                    <a:gs pos="27000">
                      <a:srgbClr val="EB6C15"/>
                    </a:gs>
                    <a:gs pos="74000">
                      <a:srgbClr val="800080"/>
                    </a:gs>
                    <a:gs pos="100000">
                      <a:srgbClr val="800080"/>
                    </a:gs>
                  </a:gsLst>
                  <a:lin ang="8100000" scaled="1"/>
                  <a:tileRect/>
                </a:gradFill>
                <a:latin typeface="Bahnschrift" panose="020B0502040204020203" pitchFamily="34" charset="0"/>
              </a:rPr>
              <a:t>first served basis</a:t>
            </a:r>
            <a:endParaRPr lang="en-US" sz="1400" dirty="0">
              <a:gradFill flip="none" rotWithShape="1">
                <a:gsLst>
                  <a:gs pos="27000">
                    <a:srgbClr val="EB6C15"/>
                  </a:gs>
                  <a:gs pos="74000">
                    <a:srgbClr val="800080"/>
                  </a:gs>
                  <a:gs pos="100000">
                    <a:srgbClr val="800080"/>
                  </a:gs>
                </a:gsLst>
                <a:lin ang="8100000" scaled="1"/>
                <a:tileRect/>
              </a:gradFill>
              <a:latin typeface="Bahnschrift" panose="020B0502040204020203" pitchFamily="34" charset="0"/>
            </a:endParaRP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xmlns="" id="{23C9BDE9-19B3-5A7F-2230-15854A5B4E0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73262" y="111955"/>
            <a:ext cx="1402373" cy="528187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9C84F9FC-9732-E1BF-ABDD-37C31D35953B}"/>
              </a:ext>
            </a:extLst>
          </p:cNvPr>
          <p:cNvSpPr txBox="1"/>
          <p:nvPr/>
        </p:nvSpPr>
        <p:spPr>
          <a:xfrm flipH="1">
            <a:off x="1051979" y="3253291"/>
            <a:ext cx="2008763" cy="655285"/>
          </a:xfrm>
          <a:prstGeom prst="rect">
            <a:avLst/>
          </a:prstGeom>
          <a:noFill/>
          <a:ln w="28575">
            <a:noFill/>
          </a:ln>
        </p:spPr>
        <p:txBody>
          <a:bodyPr wrap="square" lIns="0" rIns="0" rtlCol="0">
            <a:noAutofit/>
          </a:bodyPr>
          <a:lstStyle/>
          <a:p>
            <a:pPr algn="r" defTabSz="755904">
              <a:spcAft>
                <a:spcPts val="496"/>
              </a:spcAft>
              <a:buClr>
                <a:srgbClr val="911F94"/>
              </a:buClr>
              <a:buSzPct val="130000"/>
            </a:pPr>
            <a:r>
              <a:rPr lang="en-US" sz="1145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Learn </a:t>
            </a:r>
            <a:r>
              <a:rPr lang="en-US" sz="1145" b="1" dirty="0">
                <a:solidFill>
                  <a:srgbClr val="800080"/>
                </a:solidFill>
                <a:latin typeface="Bahnschrift" panose="020B0502040204020203" pitchFamily="34" charset="0"/>
              </a:rPr>
              <a:t>comprehensive</a:t>
            </a:r>
            <a:r>
              <a:rPr lang="en-US" sz="1145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 implant case planning, with OPG-tracing and CBCT-reading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xmlns="" id="{E704B3DA-C9D4-AABB-D88B-AEE1CF63E014}"/>
              </a:ext>
            </a:extLst>
          </p:cNvPr>
          <p:cNvSpPr txBox="1"/>
          <p:nvPr/>
        </p:nvSpPr>
        <p:spPr>
          <a:xfrm flipH="1">
            <a:off x="154215" y="2443765"/>
            <a:ext cx="2019895" cy="655285"/>
          </a:xfrm>
          <a:prstGeom prst="rect">
            <a:avLst/>
          </a:prstGeom>
          <a:noFill/>
          <a:ln w="28575">
            <a:noFill/>
          </a:ln>
        </p:spPr>
        <p:txBody>
          <a:bodyPr wrap="square" lIns="0" rIns="0" rtlCol="0">
            <a:noAutofit/>
          </a:bodyPr>
          <a:lstStyle/>
          <a:p>
            <a:pPr algn="r" defTabSz="755904">
              <a:spcAft>
                <a:spcPts val="496"/>
              </a:spcAft>
              <a:buClr>
                <a:srgbClr val="911F94"/>
              </a:buClr>
              <a:buSzPct val="130000"/>
            </a:pPr>
            <a:r>
              <a:rPr lang="en-US" sz="1145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Get hands-on training on </a:t>
            </a:r>
            <a:r>
              <a:rPr lang="en-US" sz="1145" b="1" dirty="0">
                <a:solidFill>
                  <a:srgbClr val="800080"/>
                </a:solidFill>
                <a:latin typeface="Bahnschrift" panose="020B0502040204020203" pitchFamily="34" charset="0"/>
              </a:rPr>
              <a:t>impression techniques </a:t>
            </a:r>
            <a:r>
              <a:rPr lang="en-US" sz="1145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and a variety of </a:t>
            </a:r>
            <a:r>
              <a:rPr lang="en-US" sz="1145" b="1" dirty="0">
                <a:solidFill>
                  <a:srgbClr val="800080"/>
                </a:solidFill>
                <a:latin typeface="Bahnschrift" panose="020B0502040204020203" pitchFamily="34" charset="0"/>
              </a:rPr>
              <a:t>prosthetic solutions</a:t>
            </a:r>
            <a:endParaRPr lang="en-US" sz="1145" dirty="0">
              <a:solidFill>
                <a:srgbClr val="800080"/>
              </a:solidFill>
              <a:latin typeface="Bahnschrift" panose="020B0502040204020203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xmlns="" id="{E2F94369-8C0E-2097-8CA9-42A2EF74CB8A}"/>
              </a:ext>
            </a:extLst>
          </p:cNvPr>
          <p:cNvSpPr txBox="1"/>
          <p:nvPr/>
        </p:nvSpPr>
        <p:spPr>
          <a:xfrm flipH="1">
            <a:off x="1931928" y="4055639"/>
            <a:ext cx="1773115" cy="655285"/>
          </a:xfrm>
          <a:prstGeom prst="rect">
            <a:avLst/>
          </a:prstGeom>
          <a:noFill/>
          <a:ln w="28575">
            <a:noFill/>
          </a:ln>
        </p:spPr>
        <p:txBody>
          <a:bodyPr wrap="square" lIns="0" rIns="0" rtlCol="0">
            <a:noAutofit/>
          </a:bodyPr>
          <a:lstStyle/>
          <a:p>
            <a:pPr algn="r" defTabSz="755904">
              <a:spcAft>
                <a:spcPts val="496"/>
              </a:spcAft>
              <a:buClr>
                <a:srgbClr val="911F94"/>
              </a:buClr>
              <a:buSzPct val="130000"/>
            </a:pPr>
            <a:r>
              <a:rPr lang="en-US" sz="1145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Receive expert guidance </a:t>
            </a:r>
            <a:r>
              <a:rPr lang="en-US" sz="1145" b="1" dirty="0">
                <a:solidFill>
                  <a:srgbClr val="800080"/>
                </a:solidFill>
                <a:latin typeface="Bahnschrift" panose="020B0502040204020203" pitchFamily="34" charset="0"/>
              </a:rPr>
              <a:t>throughout your implant journey</a:t>
            </a:r>
            <a:endParaRPr lang="en-US" sz="1145" dirty="0">
              <a:solidFill>
                <a:srgbClr val="800080"/>
              </a:solidFill>
              <a:latin typeface="Bahnschrift" panose="020B0502040204020203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xmlns="" id="{22C81C6C-888F-6195-6D27-25523F3F8465}"/>
              </a:ext>
            </a:extLst>
          </p:cNvPr>
          <p:cNvSpPr txBox="1"/>
          <p:nvPr/>
        </p:nvSpPr>
        <p:spPr>
          <a:xfrm flipH="1">
            <a:off x="2163807" y="4883887"/>
            <a:ext cx="2007674" cy="655285"/>
          </a:xfrm>
          <a:prstGeom prst="rect">
            <a:avLst/>
          </a:prstGeom>
          <a:noFill/>
          <a:ln w="28575">
            <a:noFill/>
          </a:ln>
        </p:spPr>
        <p:txBody>
          <a:bodyPr wrap="square" lIns="0" rIns="0" rtlCol="0">
            <a:noAutofit/>
          </a:bodyPr>
          <a:lstStyle/>
          <a:p>
            <a:pPr algn="r" defTabSz="755904">
              <a:spcAft>
                <a:spcPts val="496"/>
              </a:spcAft>
              <a:buClr>
                <a:srgbClr val="911F94"/>
              </a:buClr>
              <a:buSzPct val="130000"/>
            </a:pPr>
            <a:r>
              <a:rPr lang="en-US" sz="1145" b="1" dirty="0">
                <a:solidFill>
                  <a:srgbClr val="800080"/>
                </a:solidFill>
                <a:latin typeface="Bahnschrift" panose="020B0502040204020203" pitchFamily="34" charset="0"/>
              </a:rPr>
              <a:t>Take home an implant</a:t>
            </a:r>
            <a:r>
              <a:rPr lang="en-US" sz="1145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, with the option to place it in your patient under </a:t>
            </a:r>
            <a:r>
              <a:rPr lang="en-US" sz="1145" b="1" dirty="0">
                <a:solidFill>
                  <a:srgbClr val="800080"/>
                </a:solidFill>
                <a:latin typeface="Bahnschrift" panose="020B0502040204020203" pitchFamily="34" charset="0"/>
              </a:rPr>
              <a:t>expert supervision</a:t>
            </a:r>
            <a:endParaRPr lang="en-US" sz="1145" dirty="0">
              <a:solidFill>
                <a:srgbClr val="800080"/>
              </a:solidFill>
              <a:latin typeface="Bahnschrift" panose="020B0502040204020203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xmlns="" id="{D0C7E150-815A-FFE2-9FFD-FEE2D1C2F107}"/>
              </a:ext>
            </a:extLst>
          </p:cNvPr>
          <p:cNvSpPr txBox="1"/>
          <p:nvPr/>
        </p:nvSpPr>
        <p:spPr>
          <a:xfrm flipH="1">
            <a:off x="2806821" y="6794556"/>
            <a:ext cx="1640661" cy="468226"/>
          </a:xfrm>
          <a:prstGeom prst="rect">
            <a:avLst/>
          </a:prstGeom>
          <a:noFill/>
          <a:ln w="28575">
            <a:noFill/>
          </a:ln>
        </p:spPr>
        <p:txBody>
          <a:bodyPr wrap="square" lIns="0" rIns="0" rtlCol="0">
            <a:noAutofit/>
          </a:bodyPr>
          <a:lstStyle/>
          <a:p>
            <a:pPr algn="r" defTabSz="755904">
              <a:buClr>
                <a:srgbClr val="911F94"/>
              </a:buClr>
              <a:buSzPct val="130000"/>
            </a:pPr>
            <a:r>
              <a:rPr lang="en-US" sz="1145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Become a </a:t>
            </a:r>
          </a:p>
          <a:p>
            <a:pPr algn="r" defTabSz="755904">
              <a:buClr>
                <a:srgbClr val="911F94"/>
              </a:buClr>
              <a:buSzPct val="130000"/>
            </a:pPr>
            <a:r>
              <a:rPr lang="en-US" sz="1145" b="1" dirty="0">
                <a:solidFill>
                  <a:srgbClr val="800080"/>
                </a:solidFill>
                <a:latin typeface="Bahnschrift" panose="020B0502040204020203" pitchFamily="34" charset="0"/>
              </a:rPr>
              <a:t>Certified Implantologist</a:t>
            </a:r>
          </a:p>
        </p:txBody>
      </p:sp>
      <p:sp>
        <p:nvSpPr>
          <p:cNvPr id="108" name="Freeform: Shape 107">
            <a:extLst>
              <a:ext uri="{FF2B5EF4-FFF2-40B4-BE49-F238E27FC236}">
                <a16:creationId xmlns:a16="http://schemas.microsoft.com/office/drawing/2014/main" xmlns="" id="{1449CA26-017B-94C4-24D0-550756ED3243}"/>
              </a:ext>
            </a:extLst>
          </p:cNvPr>
          <p:cNvSpPr/>
          <p:nvPr/>
        </p:nvSpPr>
        <p:spPr>
          <a:xfrm rot="3630428" flipH="1">
            <a:off x="1219734" y="4300460"/>
            <a:ext cx="5277537" cy="949801"/>
          </a:xfrm>
          <a:custGeom>
            <a:avLst/>
            <a:gdLst>
              <a:gd name="connsiteX0" fmla="*/ 0 w 6160651"/>
              <a:gd name="connsiteY0" fmla="*/ 1062863 h 1094640"/>
              <a:gd name="connsiteX1" fmla="*/ 64731 w 6160651"/>
              <a:gd name="connsiteY1" fmla="*/ 1094640 h 1094640"/>
              <a:gd name="connsiteX2" fmla="*/ 3849393 w 6160651"/>
              <a:gd name="connsiteY2" fmla="*/ 96528 h 1094640"/>
              <a:gd name="connsiteX3" fmla="*/ 6047869 w 6160651"/>
              <a:gd name="connsiteY3" fmla="*/ 801788 h 1094640"/>
              <a:gd name="connsiteX4" fmla="*/ 6100625 w 6160651"/>
              <a:gd name="connsiteY4" fmla="*/ 838035 h 1094640"/>
              <a:gd name="connsiteX5" fmla="*/ 6160651 w 6160651"/>
              <a:gd name="connsiteY5" fmla="*/ 798459 h 1094640"/>
              <a:gd name="connsiteX6" fmla="*/ 6097374 w 6160651"/>
              <a:gd name="connsiteY6" fmla="*/ 754526 h 1094640"/>
              <a:gd name="connsiteX7" fmla="*/ 3864792 w 6160651"/>
              <a:gd name="connsiteY7" fmla="*/ 29938 h 1094640"/>
              <a:gd name="connsiteX8" fmla="*/ 0 w 6160651"/>
              <a:gd name="connsiteY8" fmla="*/ 1062863 h 1094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160651" h="1094640">
                <a:moveTo>
                  <a:pt x="0" y="1062863"/>
                </a:moveTo>
                <a:lnTo>
                  <a:pt x="64731" y="1094640"/>
                </a:lnTo>
                <a:cubicBezTo>
                  <a:pt x="949537" y="338813"/>
                  <a:pt x="2400910" y="-43951"/>
                  <a:pt x="3849393" y="96528"/>
                </a:cubicBezTo>
                <a:cubicBezTo>
                  <a:pt x="4705452" y="179552"/>
                  <a:pt x="5464425" y="434241"/>
                  <a:pt x="6047869" y="801788"/>
                </a:cubicBezTo>
                <a:lnTo>
                  <a:pt x="6100625" y="838035"/>
                </a:lnTo>
                <a:lnTo>
                  <a:pt x="6160651" y="798459"/>
                </a:lnTo>
                <a:lnTo>
                  <a:pt x="6097374" y="754526"/>
                </a:lnTo>
                <a:cubicBezTo>
                  <a:pt x="5505004" y="377405"/>
                  <a:pt x="4734313" y="115804"/>
                  <a:pt x="3864792" y="29938"/>
                </a:cubicBezTo>
                <a:cubicBezTo>
                  <a:pt x="2383873" y="-116303"/>
                  <a:pt x="899611" y="280388"/>
                  <a:pt x="0" y="1062863"/>
                </a:cubicBezTo>
                <a:close/>
              </a:path>
            </a:pathLst>
          </a:custGeom>
          <a:solidFill>
            <a:srgbClr val="800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sz="1056">
              <a:solidFill>
                <a:schemeClr val="tx1"/>
              </a:solidFill>
            </a:endParaRPr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xmlns="" id="{C71761EA-F79A-73C7-EBE0-A01F441FEF91}"/>
              </a:ext>
            </a:extLst>
          </p:cNvPr>
          <p:cNvSpPr/>
          <p:nvPr/>
        </p:nvSpPr>
        <p:spPr>
          <a:xfrm>
            <a:off x="4539792" y="6822815"/>
            <a:ext cx="476806" cy="476806"/>
          </a:xfrm>
          <a:prstGeom prst="ellipse">
            <a:avLst/>
          </a:prstGeom>
          <a:gradFill flip="none" rotWithShape="1">
            <a:gsLst>
              <a:gs pos="0">
                <a:srgbClr val="EB6C15"/>
              </a:gs>
              <a:gs pos="70000">
                <a:srgbClr val="800080"/>
              </a:gs>
            </a:gsLst>
            <a:lin ang="13500000" scaled="1"/>
            <a:tileRect/>
          </a:gradFill>
          <a:ln w="412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56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xmlns="" id="{5C528D30-98AC-9671-C0ED-8A007CC03B05}"/>
              </a:ext>
            </a:extLst>
          </p:cNvPr>
          <p:cNvGrpSpPr/>
          <p:nvPr/>
        </p:nvGrpSpPr>
        <p:grpSpPr>
          <a:xfrm>
            <a:off x="4267437" y="4962871"/>
            <a:ext cx="476806" cy="476806"/>
            <a:chOff x="4544881" y="5618306"/>
            <a:chExt cx="476806" cy="476806"/>
          </a:xfrm>
        </p:grpSpPr>
        <p:sp>
          <p:nvSpPr>
            <p:cNvPr id="111" name="Oval 110">
              <a:extLst>
                <a:ext uri="{FF2B5EF4-FFF2-40B4-BE49-F238E27FC236}">
                  <a16:creationId xmlns:a16="http://schemas.microsoft.com/office/drawing/2014/main" xmlns="" id="{FD19B276-CA3D-AD16-D1ED-07F8D9610283}"/>
                </a:ext>
              </a:extLst>
            </p:cNvPr>
            <p:cNvSpPr/>
            <p:nvPr/>
          </p:nvSpPr>
          <p:spPr>
            <a:xfrm>
              <a:off x="4544881" y="5618306"/>
              <a:ext cx="476806" cy="476806"/>
            </a:xfrm>
            <a:prstGeom prst="ellipse">
              <a:avLst/>
            </a:prstGeom>
            <a:gradFill flip="none" rotWithShape="1">
              <a:gsLst>
                <a:gs pos="0">
                  <a:srgbClr val="EB6C15"/>
                </a:gs>
                <a:gs pos="70000">
                  <a:srgbClr val="800080"/>
                </a:gs>
              </a:gsLst>
              <a:lin ang="13500000" scaled="1"/>
              <a:tileRect/>
            </a:gradFill>
            <a:ln w="412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056"/>
            </a:p>
          </p:txBody>
        </p:sp>
        <p:pic>
          <p:nvPicPr>
            <p:cNvPr id="1029" name="Picture 1028">
              <a:extLst>
                <a:ext uri="{FF2B5EF4-FFF2-40B4-BE49-F238E27FC236}">
                  <a16:creationId xmlns:a16="http://schemas.microsoft.com/office/drawing/2014/main" xmlns="" id="{371BC55A-91C2-CA05-8125-BDDAB98BE73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4648168" y="5707989"/>
              <a:ext cx="280248" cy="280248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xmlns="" id="{BA29FB8C-E067-23B9-3664-79F4D420870C}"/>
              </a:ext>
            </a:extLst>
          </p:cNvPr>
          <p:cNvGrpSpPr/>
          <p:nvPr/>
        </p:nvGrpSpPr>
        <p:grpSpPr>
          <a:xfrm>
            <a:off x="3853681" y="4103072"/>
            <a:ext cx="476806" cy="476806"/>
            <a:chOff x="4202681" y="4488205"/>
            <a:chExt cx="476806" cy="476806"/>
          </a:xfrm>
        </p:grpSpPr>
        <p:sp>
          <p:nvSpPr>
            <p:cNvPr id="110" name="Oval 109">
              <a:extLst>
                <a:ext uri="{FF2B5EF4-FFF2-40B4-BE49-F238E27FC236}">
                  <a16:creationId xmlns:a16="http://schemas.microsoft.com/office/drawing/2014/main" xmlns="" id="{1C967BA7-2824-6108-387F-B0F60C0FC605}"/>
                </a:ext>
              </a:extLst>
            </p:cNvPr>
            <p:cNvSpPr/>
            <p:nvPr/>
          </p:nvSpPr>
          <p:spPr>
            <a:xfrm>
              <a:off x="4202681" y="4488205"/>
              <a:ext cx="476806" cy="476806"/>
            </a:xfrm>
            <a:prstGeom prst="ellipse">
              <a:avLst/>
            </a:prstGeom>
            <a:gradFill flip="none" rotWithShape="1">
              <a:gsLst>
                <a:gs pos="0">
                  <a:srgbClr val="EB6C15"/>
                </a:gs>
                <a:gs pos="70000">
                  <a:srgbClr val="800080"/>
                </a:gs>
              </a:gsLst>
              <a:lin ang="13500000" scaled="1"/>
              <a:tileRect/>
            </a:gradFill>
            <a:ln w="412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056"/>
            </a:p>
          </p:txBody>
        </p:sp>
        <p:pic>
          <p:nvPicPr>
            <p:cNvPr id="1031" name="Picture 1030">
              <a:extLst>
                <a:ext uri="{FF2B5EF4-FFF2-40B4-BE49-F238E27FC236}">
                  <a16:creationId xmlns:a16="http://schemas.microsoft.com/office/drawing/2014/main" xmlns="" id="{D6117A3E-9540-73FF-DDF4-DDCE93C7451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4292451" y="4582708"/>
              <a:ext cx="280248" cy="280248"/>
            </a:xfrm>
            <a:prstGeom prst="rect">
              <a:avLst/>
            </a:prstGeom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xmlns="" id="{C260120F-8B04-E7C4-2842-83EC24C17528}"/>
              </a:ext>
            </a:extLst>
          </p:cNvPr>
          <p:cNvGrpSpPr/>
          <p:nvPr/>
        </p:nvGrpSpPr>
        <p:grpSpPr>
          <a:xfrm>
            <a:off x="3239245" y="3236187"/>
            <a:ext cx="476806" cy="476806"/>
            <a:chOff x="3579853" y="3473777"/>
            <a:chExt cx="476806" cy="476806"/>
          </a:xfrm>
        </p:grpSpPr>
        <p:sp>
          <p:nvSpPr>
            <p:cNvPr id="109" name="Oval 108">
              <a:extLst>
                <a:ext uri="{FF2B5EF4-FFF2-40B4-BE49-F238E27FC236}">
                  <a16:creationId xmlns:a16="http://schemas.microsoft.com/office/drawing/2014/main" xmlns="" id="{98330346-3725-5B42-BFFF-30812C30CA30}"/>
                </a:ext>
              </a:extLst>
            </p:cNvPr>
            <p:cNvSpPr/>
            <p:nvPr/>
          </p:nvSpPr>
          <p:spPr>
            <a:xfrm>
              <a:off x="3579853" y="3473777"/>
              <a:ext cx="476806" cy="476806"/>
            </a:xfrm>
            <a:prstGeom prst="ellipse">
              <a:avLst/>
            </a:prstGeom>
            <a:gradFill flip="none" rotWithShape="1">
              <a:gsLst>
                <a:gs pos="0">
                  <a:srgbClr val="EB6C15"/>
                </a:gs>
                <a:gs pos="70000">
                  <a:srgbClr val="800080"/>
                </a:gs>
              </a:gsLst>
              <a:lin ang="13500000" scaled="1"/>
              <a:tileRect/>
            </a:gradFill>
            <a:ln w="412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056"/>
            </a:p>
          </p:txBody>
        </p:sp>
        <p:pic>
          <p:nvPicPr>
            <p:cNvPr id="1033" name="Picture 1032">
              <a:extLst>
                <a:ext uri="{FF2B5EF4-FFF2-40B4-BE49-F238E27FC236}">
                  <a16:creationId xmlns:a16="http://schemas.microsoft.com/office/drawing/2014/main" xmlns="" id="{BA61ED0C-613D-5136-0C89-DA4D03CC67E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3693644" y="3587163"/>
              <a:ext cx="254771" cy="254771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xmlns="" id="{87CA6331-44AA-D82C-57F9-A849D054E396}"/>
              </a:ext>
            </a:extLst>
          </p:cNvPr>
          <p:cNvGrpSpPr/>
          <p:nvPr/>
        </p:nvGrpSpPr>
        <p:grpSpPr>
          <a:xfrm>
            <a:off x="2299079" y="2524176"/>
            <a:ext cx="476806" cy="476806"/>
            <a:chOff x="2599915" y="2598038"/>
            <a:chExt cx="476806" cy="476806"/>
          </a:xfrm>
        </p:grpSpPr>
        <p:sp>
          <p:nvSpPr>
            <p:cNvPr id="113" name="Oval 112">
              <a:extLst>
                <a:ext uri="{FF2B5EF4-FFF2-40B4-BE49-F238E27FC236}">
                  <a16:creationId xmlns:a16="http://schemas.microsoft.com/office/drawing/2014/main" xmlns="" id="{9A60D882-302D-8D7A-B714-4255E78B819E}"/>
                </a:ext>
              </a:extLst>
            </p:cNvPr>
            <p:cNvSpPr/>
            <p:nvPr/>
          </p:nvSpPr>
          <p:spPr>
            <a:xfrm>
              <a:off x="2599915" y="2598038"/>
              <a:ext cx="476806" cy="476806"/>
            </a:xfrm>
            <a:prstGeom prst="ellipse">
              <a:avLst/>
            </a:prstGeom>
            <a:gradFill flip="none" rotWithShape="1">
              <a:gsLst>
                <a:gs pos="0">
                  <a:srgbClr val="EB6C15"/>
                </a:gs>
                <a:gs pos="70000">
                  <a:srgbClr val="800080"/>
                </a:gs>
              </a:gsLst>
              <a:lin ang="13500000" scaled="1"/>
              <a:tileRect/>
            </a:gradFill>
            <a:ln w="412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056"/>
            </a:p>
          </p:txBody>
        </p:sp>
        <p:pic>
          <p:nvPicPr>
            <p:cNvPr id="1035" name="Picture 1034">
              <a:extLst>
                <a:ext uri="{FF2B5EF4-FFF2-40B4-BE49-F238E27FC236}">
                  <a16:creationId xmlns:a16="http://schemas.microsoft.com/office/drawing/2014/main" xmlns="" id="{056B4DBA-788F-E465-E193-3865115505D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 rot="20695066">
              <a:off x="2709341" y="2705146"/>
              <a:ext cx="280248" cy="280248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202C9540-5E51-5F31-EA51-7B5BECBA8DF2}"/>
              </a:ext>
            </a:extLst>
          </p:cNvPr>
          <p:cNvSpPr txBox="1"/>
          <p:nvPr/>
        </p:nvSpPr>
        <p:spPr>
          <a:xfrm flipH="1">
            <a:off x="1223284" y="1142602"/>
            <a:ext cx="15007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gradFill flip="none" rotWithShape="1">
                  <a:gsLst>
                    <a:gs pos="27000">
                      <a:srgbClr val="EB6C15"/>
                    </a:gs>
                    <a:gs pos="74000">
                      <a:srgbClr val="800080"/>
                    </a:gs>
                    <a:gs pos="100000">
                      <a:srgbClr val="800080"/>
                    </a:gs>
                  </a:gsLst>
                  <a:lin ang="8100000" scaled="1"/>
                  <a:tileRect/>
                </a:gradFill>
                <a:latin typeface="Bahnschrift" panose="020B0502040204020203" pitchFamily="34" charset="0"/>
              </a:rPr>
              <a:t>Batch size limited to </a:t>
            </a:r>
          </a:p>
          <a:p>
            <a:pPr algn="ctr"/>
            <a:r>
              <a:rPr lang="en-US" sz="1400" b="1" dirty="0">
                <a:gradFill flip="none" rotWithShape="1">
                  <a:gsLst>
                    <a:gs pos="27000">
                      <a:srgbClr val="EB6C15"/>
                    </a:gs>
                    <a:gs pos="74000">
                      <a:srgbClr val="800080"/>
                    </a:gs>
                    <a:gs pos="100000">
                      <a:srgbClr val="800080"/>
                    </a:gs>
                  </a:gsLst>
                  <a:lin ang="8100000" scaled="1"/>
                  <a:tileRect/>
                </a:gradFill>
                <a:latin typeface="Bahnschrift" panose="020B0502040204020203" pitchFamily="34" charset="0"/>
              </a:rPr>
              <a:t>8 </a:t>
            </a:r>
          </a:p>
          <a:p>
            <a:pPr algn="ctr"/>
            <a:r>
              <a:rPr lang="en-US" sz="1100" dirty="0">
                <a:gradFill flip="none" rotWithShape="1">
                  <a:gsLst>
                    <a:gs pos="27000">
                      <a:srgbClr val="EB6C15"/>
                    </a:gs>
                    <a:gs pos="74000">
                      <a:srgbClr val="800080"/>
                    </a:gs>
                    <a:gs pos="100000">
                      <a:srgbClr val="800080"/>
                    </a:gs>
                  </a:gsLst>
                  <a:lin ang="8100000" scaled="1"/>
                  <a:tileRect/>
                </a:gradFill>
                <a:latin typeface="Bahnschrift" panose="020B0502040204020203" pitchFamily="34" charset="0"/>
              </a:rPr>
              <a:t>participants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8992D7EF-10A0-20AB-5B4E-76FE3CE83291}"/>
              </a:ext>
            </a:extLst>
          </p:cNvPr>
          <p:cNvSpPr txBox="1"/>
          <p:nvPr/>
        </p:nvSpPr>
        <p:spPr>
          <a:xfrm flipH="1">
            <a:off x="2862779" y="1152727"/>
            <a:ext cx="2048044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+</a:t>
            </a:r>
            <a:r>
              <a:rPr 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91 9019043026 </a:t>
            </a:r>
          </a:p>
          <a:p>
            <a:pPr algn="ctr">
              <a:spcAft>
                <a:spcPts val="600"/>
              </a:spcAft>
            </a:pPr>
            <a:r>
              <a:rPr 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(Carve Academy)</a:t>
            </a:r>
            <a:endParaRPr lang="en-IN" sz="1200" b="1" dirty="0">
              <a:solidFill>
                <a:schemeClr val="tx1">
                  <a:lumMod val="75000"/>
                  <a:lumOff val="25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0FDB55E1-96F3-579B-7CFD-F8FA2A8FC16E}"/>
              </a:ext>
            </a:extLst>
          </p:cNvPr>
          <p:cNvSpPr txBox="1"/>
          <p:nvPr/>
        </p:nvSpPr>
        <p:spPr>
          <a:xfrm flipH="1">
            <a:off x="2222239" y="5890026"/>
            <a:ext cx="2102167" cy="655285"/>
          </a:xfrm>
          <a:prstGeom prst="rect">
            <a:avLst/>
          </a:prstGeom>
          <a:noFill/>
          <a:ln w="28575">
            <a:noFill/>
          </a:ln>
        </p:spPr>
        <p:txBody>
          <a:bodyPr wrap="square" lIns="0" rIns="0" rtlCol="0">
            <a:noAutofit/>
          </a:bodyPr>
          <a:lstStyle/>
          <a:p>
            <a:pPr algn="r" defTabSz="755904">
              <a:spcAft>
                <a:spcPts val="496"/>
              </a:spcAft>
              <a:buClr>
                <a:srgbClr val="911F94"/>
              </a:buClr>
              <a:buSzPct val="130000"/>
            </a:pPr>
            <a:r>
              <a:rPr lang="en-US" sz="1145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Upskill yourself and start placing implants </a:t>
            </a:r>
            <a:r>
              <a:rPr lang="en-US" sz="1145" b="1" dirty="0">
                <a:solidFill>
                  <a:srgbClr val="800080"/>
                </a:solidFill>
                <a:latin typeface="Bahnschrift" panose="020B0502040204020203" pitchFamily="34" charset="0"/>
              </a:rPr>
              <a:t>in your practice immediately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xmlns="" id="{FD43DE42-4E8C-A805-7093-970CE489C4E7}"/>
              </a:ext>
            </a:extLst>
          </p:cNvPr>
          <p:cNvGrpSpPr/>
          <p:nvPr/>
        </p:nvGrpSpPr>
        <p:grpSpPr>
          <a:xfrm>
            <a:off x="4504280" y="5919890"/>
            <a:ext cx="476806" cy="476806"/>
            <a:chOff x="4539792" y="6199332"/>
            <a:chExt cx="476806" cy="476806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xmlns="" id="{0A788F4D-6C5E-5B7B-314D-764E01FA0421}"/>
                </a:ext>
              </a:extLst>
            </p:cNvPr>
            <p:cNvSpPr/>
            <p:nvPr/>
          </p:nvSpPr>
          <p:spPr>
            <a:xfrm>
              <a:off x="4539792" y="6199332"/>
              <a:ext cx="476806" cy="476806"/>
            </a:xfrm>
            <a:prstGeom prst="ellipse">
              <a:avLst/>
            </a:prstGeom>
            <a:gradFill flip="none" rotWithShape="1">
              <a:gsLst>
                <a:gs pos="0">
                  <a:srgbClr val="EB6C15"/>
                </a:gs>
                <a:gs pos="70000">
                  <a:srgbClr val="800080"/>
                </a:gs>
              </a:gsLst>
              <a:lin ang="13500000" scaled="1"/>
              <a:tileRect/>
            </a:gradFill>
            <a:ln w="412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056" dirty="0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xmlns="" id="{EBDF6904-9790-A922-5C9C-88A0E4F543A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584437" y="6301806"/>
              <a:ext cx="398345" cy="278790"/>
              <a:chOff x="-2184229" y="5713513"/>
              <a:chExt cx="1306529" cy="914400"/>
            </a:xfrm>
            <a:solidFill>
              <a:schemeClr val="bg1"/>
            </a:solidFill>
          </p:grpSpPr>
          <p:pic>
            <p:nvPicPr>
              <p:cNvPr id="14" name="Graphic 13" descr="Stopwatch">
                <a:extLst>
                  <a:ext uri="{FF2B5EF4-FFF2-40B4-BE49-F238E27FC236}">
                    <a16:creationId xmlns:a16="http://schemas.microsoft.com/office/drawing/2014/main" xmlns="" id="{5D5EB748-ED00-4C35-01A5-137B0CF5DB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  <a:ext uri="{96DAC541-7B7A-43D3-8B79-37D633B846F1}">
                    <asvg:svgBlip xmlns:asvg="http://schemas.microsoft.com/office/drawing/2016/SVG/main" xmlns="" r:embed="rId12"/>
                  </a:ext>
                </a:extLst>
              </a:blip>
              <a:stretch>
                <a:fillRect/>
              </a:stretch>
            </p:blipFill>
            <p:spPr>
              <a:xfrm>
                <a:off x="-1792100" y="5713513"/>
                <a:ext cx="914400" cy="914400"/>
              </a:xfrm>
              <a:prstGeom prst="rect">
                <a:avLst/>
              </a:prstGeom>
            </p:spPr>
          </p:pic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xmlns="" id="{CC2E3F84-2A16-4ACD-86EE-F914EEC9CF3B}"/>
                  </a:ext>
                </a:extLst>
              </p:cNvPr>
              <p:cNvSpPr/>
              <p:nvPr/>
            </p:nvSpPr>
            <p:spPr>
              <a:xfrm>
                <a:off x="-2018167" y="5979016"/>
                <a:ext cx="404829" cy="4571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056"/>
              </a:p>
            </p:txBody>
          </p:sp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xmlns="" id="{37C95433-972B-6057-DAAB-6D7F02357B1E}"/>
                  </a:ext>
                </a:extLst>
              </p:cNvPr>
              <p:cNvSpPr/>
              <p:nvPr/>
            </p:nvSpPr>
            <p:spPr>
              <a:xfrm>
                <a:off x="-2120429" y="6084799"/>
                <a:ext cx="404829" cy="4571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056"/>
              </a:p>
            </p:txBody>
          </p:sp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xmlns="" id="{D5AB62CC-FC48-83DE-F444-2F1FC759EA5A}"/>
                  </a:ext>
                </a:extLst>
              </p:cNvPr>
              <p:cNvSpPr/>
              <p:nvPr/>
            </p:nvSpPr>
            <p:spPr>
              <a:xfrm>
                <a:off x="-2184229" y="6190582"/>
                <a:ext cx="404829" cy="4571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056"/>
              </a:p>
            </p:txBody>
          </p:sp>
          <p:sp>
            <p:nvSpPr>
              <p:cNvPr id="21" name="Rectangle: Rounded Corners 20">
                <a:extLst>
                  <a:ext uri="{FF2B5EF4-FFF2-40B4-BE49-F238E27FC236}">
                    <a16:creationId xmlns:a16="http://schemas.microsoft.com/office/drawing/2014/main" xmlns="" id="{D1245965-F299-9745-D20C-D7224729603D}"/>
                  </a:ext>
                </a:extLst>
              </p:cNvPr>
              <p:cNvSpPr/>
              <p:nvPr/>
            </p:nvSpPr>
            <p:spPr>
              <a:xfrm>
                <a:off x="-2120429" y="6296365"/>
                <a:ext cx="404829" cy="4571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056"/>
              </a:p>
            </p:txBody>
          </p:sp>
          <p:sp>
            <p:nvSpPr>
              <p:cNvPr id="22" name="Rectangle: Rounded Corners 21">
                <a:extLst>
                  <a:ext uri="{FF2B5EF4-FFF2-40B4-BE49-F238E27FC236}">
                    <a16:creationId xmlns:a16="http://schemas.microsoft.com/office/drawing/2014/main" xmlns="" id="{0FDAF30C-C300-407A-1456-08F0E5BC84ED}"/>
                  </a:ext>
                </a:extLst>
              </p:cNvPr>
              <p:cNvSpPr/>
              <p:nvPr/>
            </p:nvSpPr>
            <p:spPr>
              <a:xfrm>
                <a:off x="-2018168" y="6402149"/>
                <a:ext cx="404830" cy="45718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056"/>
              </a:p>
            </p:txBody>
          </p:sp>
        </p:grpSp>
      </p:grpSp>
      <p:pic>
        <p:nvPicPr>
          <p:cNvPr id="33" name="Graphic 32" descr="Diploma roll">
            <a:extLst>
              <a:ext uri="{FF2B5EF4-FFF2-40B4-BE49-F238E27FC236}">
                <a16:creationId xmlns:a16="http://schemas.microsoft.com/office/drawing/2014/main" xmlns="" id="{AAD95E58-EDB0-ED90-04D8-FB0ADCBB7F62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4587546" y="6876333"/>
            <a:ext cx="387795" cy="387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466074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alphaModFix amt="10000"/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: Shape 18">
            <a:extLst>
              <a:ext uri="{FF2B5EF4-FFF2-40B4-BE49-F238E27FC236}">
                <a16:creationId xmlns:a16="http://schemas.microsoft.com/office/drawing/2014/main" xmlns="" id="{946017DC-3CBB-C218-46DB-FE8D15ECAB9D}"/>
              </a:ext>
            </a:extLst>
          </p:cNvPr>
          <p:cNvSpPr/>
          <p:nvPr/>
        </p:nvSpPr>
        <p:spPr>
          <a:xfrm rot="2633395">
            <a:off x="1003828" y="1174633"/>
            <a:ext cx="6709325" cy="1514649"/>
          </a:xfrm>
          <a:custGeom>
            <a:avLst/>
            <a:gdLst>
              <a:gd name="connsiteX0" fmla="*/ 8498486 w 8791724"/>
              <a:gd name="connsiteY0" fmla="*/ 1593255 h 1984757"/>
              <a:gd name="connsiteX1" fmla="*/ 8498531 w 8791724"/>
              <a:gd name="connsiteY1" fmla="*/ 1595094 h 1984757"/>
              <a:gd name="connsiteX2" fmla="*/ 8790399 w 8791724"/>
              <a:gd name="connsiteY2" fmla="*/ 1735721 h 1984757"/>
              <a:gd name="connsiteX3" fmla="*/ 8631453 w 8791724"/>
              <a:gd name="connsiteY3" fmla="*/ 1984757 h 1984757"/>
              <a:gd name="connsiteX4" fmla="*/ 8791724 w 8791724"/>
              <a:gd name="connsiteY4" fmla="*/ 1734144 h 1984757"/>
              <a:gd name="connsiteX5" fmla="*/ 7161974 w 8791724"/>
              <a:gd name="connsiteY5" fmla="*/ 951117 h 1984757"/>
              <a:gd name="connsiteX6" fmla="*/ 8197577 w 8791724"/>
              <a:gd name="connsiteY6" fmla="*/ 1450089 h 1984757"/>
              <a:gd name="connsiteX7" fmla="*/ 8200365 w 8791724"/>
              <a:gd name="connsiteY7" fmla="*/ 1450021 h 1984757"/>
              <a:gd name="connsiteX8" fmla="*/ 110516 w 8791724"/>
              <a:gd name="connsiteY8" fmla="*/ 1533564 h 1984757"/>
              <a:gd name="connsiteX9" fmla="*/ 16146 w 8791724"/>
              <a:gd name="connsiteY9" fmla="*/ 1631296 h 1984757"/>
              <a:gd name="connsiteX10" fmla="*/ 0 w 8791724"/>
              <a:gd name="connsiteY10" fmla="*/ 1650732 h 1984757"/>
              <a:gd name="connsiteX11" fmla="*/ 74577 w 8791724"/>
              <a:gd name="connsiteY11" fmla="*/ 1648907 h 1984757"/>
              <a:gd name="connsiteX12" fmla="*/ 178264 w 8791724"/>
              <a:gd name="connsiteY12" fmla="*/ 1563934 h 1984757"/>
              <a:gd name="connsiteX13" fmla="*/ 5603130 w 8791724"/>
              <a:gd name="connsiteY13" fmla="*/ 357234 h 1984757"/>
              <a:gd name="connsiteX14" fmla="*/ 5922464 w 8791724"/>
              <a:gd name="connsiteY14" fmla="*/ 355584 h 1984757"/>
              <a:gd name="connsiteX15" fmla="*/ 5182369 w 8791724"/>
              <a:gd name="connsiteY15" fmla="*/ 0 h 1984757"/>
              <a:gd name="connsiteX16" fmla="*/ 5127418 w 8791724"/>
              <a:gd name="connsiteY16" fmla="*/ 2969 h 1984757"/>
              <a:gd name="connsiteX17" fmla="*/ 110516 w 8791724"/>
              <a:gd name="connsiteY17" fmla="*/ 1533564 h 19847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8791724" h="1984757">
                <a:moveTo>
                  <a:pt x="8498486" y="1593255"/>
                </a:moveTo>
                <a:lnTo>
                  <a:pt x="8498531" y="1595094"/>
                </a:lnTo>
                <a:lnTo>
                  <a:pt x="8790399" y="1735721"/>
                </a:lnTo>
                <a:lnTo>
                  <a:pt x="8631453" y="1984757"/>
                </a:lnTo>
                <a:lnTo>
                  <a:pt x="8791724" y="1734144"/>
                </a:lnTo>
                <a:close/>
                <a:moveTo>
                  <a:pt x="7161974" y="951117"/>
                </a:moveTo>
                <a:lnTo>
                  <a:pt x="8197577" y="1450089"/>
                </a:lnTo>
                <a:lnTo>
                  <a:pt x="8200365" y="1450021"/>
                </a:lnTo>
                <a:close/>
                <a:moveTo>
                  <a:pt x="110516" y="1533564"/>
                </a:moveTo>
                <a:cubicBezTo>
                  <a:pt x="77149" y="1565824"/>
                  <a:pt x="45676" y="1598407"/>
                  <a:pt x="16146" y="1631296"/>
                </a:cubicBezTo>
                <a:lnTo>
                  <a:pt x="0" y="1650732"/>
                </a:lnTo>
                <a:lnTo>
                  <a:pt x="74577" y="1648907"/>
                </a:lnTo>
                <a:lnTo>
                  <a:pt x="178264" y="1563934"/>
                </a:lnTo>
                <a:cubicBezTo>
                  <a:pt x="1062332" y="888294"/>
                  <a:pt x="3131184" y="408821"/>
                  <a:pt x="5603130" y="357234"/>
                </a:cubicBezTo>
                <a:lnTo>
                  <a:pt x="5922464" y="355584"/>
                </a:lnTo>
                <a:lnTo>
                  <a:pt x="5182369" y="0"/>
                </a:lnTo>
                <a:lnTo>
                  <a:pt x="5127418" y="2969"/>
                </a:lnTo>
                <a:cubicBezTo>
                  <a:pt x="2803452" y="171313"/>
                  <a:pt x="911330" y="759328"/>
                  <a:pt x="110516" y="1533564"/>
                </a:cubicBezTo>
                <a:close/>
              </a:path>
            </a:pathLst>
          </a:custGeom>
          <a:gradFill flip="none" rotWithShape="1">
            <a:gsLst>
              <a:gs pos="0">
                <a:srgbClr val="EB6C15"/>
              </a:gs>
              <a:gs pos="69000">
                <a:srgbClr val="800080"/>
              </a:gs>
            </a:gsLst>
            <a:lin ang="10800000" scaled="1"/>
            <a:tileRect/>
          </a:gradFill>
          <a:ln w="9525" cap="flat" cmpd="sng" algn="ctr">
            <a:noFill/>
            <a:prstDash val="solid"/>
          </a:ln>
          <a:effectLst/>
        </p:spPr>
        <p:txBody>
          <a:bodyPr wrap="square" rtlCol="0" anchor="t" anchorCtr="0">
            <a:noAutofit/>
          </a:bodyPr>
          <a:lstStyle/>
          <a:p>
            <a:pPr algn="ctr" defTabSz="755904">
              <a:defRPr/>
            </a:pPr>
            <a:endParaRPr lang="en-IN" sz="992" kern="0" dirty="0">
              <a:solidFill>
                <a:srgbClr val="2E2E38"/>
              </a:solidFill>
              <a:latin typeface="EYInterstate Light"/>
            </a:endParaRP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xmlns="" id="{23C9BDE9-19B3-5A7F-2230-15854A5B4E0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73262" y="111955"/>
            <a:ext cx="1402373" cy="52818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2D6BEE23-9742-3364-167E-8212146B8386}"/>
              </a:ext>
            </a:extLst>
          </p:cNvPr>
          <p:cNvSpPr txBox="1"/>
          <p:nvPr/>
        </p:nvSpPr>
        <p:spPr>
          <a:xfrm flipH="1">
            <a:off x="461963" y="885170"/>
            <a:ext cx="3158029" cy="4129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518"/>
              </a:lnSpc>
            </a:pPr>
            <a:r>
              <a:rPr lang="en-US" sz="2200" b="1" spc="76" dirty="0">
                <a:gradFill flip="none" rotWithShape="1">
                  <a:gsLst>
                    <a:gs pos="27000">
                      <a:srgbClr val="EB6C15"/>
                    </a:gs>
                    <a:gs pos="74000">
                      <a:srgbClr val="800080"/>
                    </a:gs>
                    <a:gs pos="100000">
                      <a:srgbClr val="800080"/>
                    </a:gs>
                  </a:gsLst>
                  <a:lin ang="8100000" scaled="1"/>
                  <a:tileRect/>
                </a:gradFill>
                <a:latin typeface="Bahnschrift" panose="020B0502040204020203" pitchFamily="34" charset="0"/>
              </a:rPr>
              <a:t>Course itinerary</a:t>
            </a:r>
            <a:endParaRPr lang="en-US" sz="2200" spc="76" dirty="0">
              <a:gradFill flip="none" rotWithShape="1">
                <a:gsLst>
                  <a:gs pos="27000">
                    <a:srgbClr val="EB6C15"/>
                  </a:gs>
                  <a:gs pos="74000">
                    <a:srgbClr val="800080"/>
                  </a:gs>
                  <a:gs pos="100000">
                    <a:srgbClr val="800080"/>
                  </a:gs>
                </a:gsLst>
                <a:lin ang="8100000" scaled="1"/>
                <a:tileRect/>
              </a:gradFill>
              <a:latin typeface="Bahnschrift" panose="020B0502040204020203" pitchFamily="34" charset="0"/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xmlns="" id="{211D1779-E099-C368-B722-12D5247A32F1}"/>
              </a:ext>
            </a:extLst>
          </p:cNvPr>
          <p:cNvGrpSpPr/>
          <p:nvPr/>
        </p:nvGrpSpPr>
        <p:grpSpPr>
          <a:xfrm>
            <a:off x="1057" y="1554204"/>
            <a:ext cx="5426351" cy="2840316"/>
            <a:chOff x="-98701" y="1631694"/>
            <a:chExt cx="5426351" cy="2840316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xmlns="" id="{12CE3213-DE0C-497D-A518-D2C98E5EABB7}"/>
                </a:ext>
              </a:extLst>
            </p:cNvPr>
            <p:cNvGrpSpPr/>
            <p:nvPr/>
          </p:nvGrpSpPr>
          <p:grpSpPr>
            <a:xfrm>
              <a:off x="703374" y="1631694"/>
              <a:ext cx="2729832" cy="376611"/>
              <a:chOff x="1511224" y="2394697"/>
              <a:chExt cx="2729832" cy="376611"/>
            </a:xfrm>
          </p:grpSpPr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xmlns="" id="{3421CECF-8854-35A8-7BF1-7ECBC8D68F90}"/>
                  </a:ext>
                </a:extLst>
              </p:cNvPr>
              <p:cNvSpPr txBox="1"/>
              <p:nvPr/>
            </p:nvSpPr>
            <p:spPr>
              <a:xfrm flipH="1">
                <a:off x="2571721" y="2394697"/>
                <a:ext cx="1669335" cy="277905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lIns="0" rIns="0" rtlCol="0">
                <a:noAutofit/>
              </a:bodyPr>
              <a:lstStyle/>
              <a:p>
                <a:pPr defTabSz="755904">
                  <a:spcAft>
                    <a:spcPts val="496"/>
                  </a:spcAft>
                  <a:buClr>
                    <a:srgbClr val="911F94"/>
                  </a:buClr>
                  <a:buSzPct val="130000"/>
                </a:pPr>
                <a:r>
                  <a:rPr lang="en-US" sz="105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Bahnschrift" panose="020B0502040204020203" pitchFamily="34" charset="0"/>
                  </a:rPr>
                  <a:t>Introduction to course</a:t>
                </a:r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xmlns="" id="{CA328280-512F-E938-A702-69937D7B37E1}"/>
                  </a:ext>
                </a:extLst>
              </p:cNvPr>
              <p:cNvSpPr txBox="1"/>
              <p:nvPr/>
            </p:nvSpPr>
            <p:spPr>
              <a:xfrm flipH="1">
                <a:off x="1511224" y="2397616"/>
                <a:ext cx="1251351" cy="373692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algn="ctr">
                  <a:spcAft>
                    <a:spcPts val="744"/>
                  </a:spcAft>
                </a:pPr>
                <a:r>
                  <a:rPr lang="en-US" sz="1050" dirty="0">
                    <a:solidFill>
                      <a:srgbClr val="911F94"/>
                    </a:solidFill>
                    <a:latin typeface="Bahnschrift" panose="020B0502040204020203" pitchFamily="34" charset="0"/>
                  </a:rPr>
                  <a:t>10.00 – 10.30</a:t>
                </a:r>
              </a:p>
            </p:txBody>
          </p:sp>
        </p:grp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xmlns="" id="{83C27CB6-B43A-ECF5-F3EC-126CDFA7BA99}"/>
                </a:ext>
              </a:extLst>
            </p:cNvPr>
            <p:cNvGrpSpPr/>
            <p:nvPr/>
          </p:nvGrpSpPr>
          <p:grpSpPr>
            <a:xfrm>
              <a:off x="695690" y="1908035"/>
              <a:ext cx="3933197" cy="376610"/>
              <a:chOff x="1503540" y="2394698"/>
              <a:chExt cx="3933197" cy="376610"/>
            </a:xfrm>
          </p:grpSpPr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xmlns="" id="{865E93FB-5177-AE89-E610-57459053FCD3}"/>
                  </a:ext>
                </a:extLst>
              </p:cNvPr>
              <p:cNvSpPr txBox="1"/>
              <p:nvPr/>
            </p:nvSpPr>
            <p:spPr>
              <a:xfrm flipH="1">
                <a:off x="2571720" y="2394698"/>
                <a:ext cx="2865017" cy="272626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lIns="0" rIns="0" rtlCol="0">
                <a:noAutofit/>
              </a:bodyPr>
              <a:lstStyle/>
              <a:p>
                <a:pPr defTabSz="755904">
                  <a:spcAft>
                    <a:spcPts val="496"/>
                  </a:spcAft>
                  <a:buClr>
                    <a:srgbClr val="911F94"/>
                  </a:buClr>
                  <a:buSzPct val="130000"/>
                </a:pPr>
                <a:r>
                  <a:rPr lang="en-US" sz="105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Bahnschrift" panose="020B0502040204020203" pitchFamily="34" charset="0"/>
                  </a:rPr>
                  <a:t>How to convince patient and Case selection</a:t>
                </a:r>
              </a:p>
            </p:txBody>
          </p: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xmlns="" id="{4C5BE429-3FB7-F0FF-7136-3A1624785D97}"/>
                  </a:ext>
                </a:extLst>
              </p:cNvPr>
              <p:cNvSpPr txBox="1"/>
              <p:nvPr/>
            </p:nvSpPr>
            <p:spPr>
              <a:xfrm flipH="1">
                <a:off x="1503540" y="2397616"/>
                <a:ext cx="1251351" cy="373692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algn="ctr">
                  <a:spcAft>
                    <a:spcPts val="744"/>
                  </a:spcAft>
                </a:pPr>
                <a:r>
                  <a:rPr lang="en-US" sz="1050" dirty="0">
                    <a:solidFill>
                      <a:srgbClr val="911F94"/>
                    </a:solidFill>
                    <a:latin typeface="Bahnschrift" panose="020B0502040204020203" pitchFamily="34" charset="0"/>
                  </a:rPr>
                  <a:t>10.30 – 11.00</a:t>
                </a:r>
              </a:p>
            </p:txBody>
          </p:sp>
        </p:grp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xmlns="" id="{0FAED478-C825-B043-57C4-8DF0E7062C6A}"/>
                </a:ext>
              </a:extLst>
            </p:cNvPr>
            <p:cNvGrpSpPr/>
            <p:nvPr/>
          </p:nvGrpSpPr>
          <p:grpSpPr>
            <a:xfrm>
              <a:off x="688006" y="2184374"/>
              <a:ext cx="4064516" cy="546487"/>
              <a:chOff x="1495856" y="2397616"/>
              <a:chExt cx="4064516" cy="546487"/>
            </a:xfrm>
          </p:grpSpPr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xmlns="" id="{159FAEB7-4B66-009B-340D-51622693D5E1}"/>
                  </a:ext>
                </a:extLst>
              </p:cNvPr>
              <p:cNvSpPr txBox="1"/>
              <p:nvPr/>
            </p:nvSpPr>
            <p:spPr>
              <a:xfrm flipH="1">
                <a:off x="2571719" y="2665810"/>
                <a:ext cx="2988653" cy="278293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lIns="0" rIns="0" rtlCol="0">
                <a:noAutofit/>
              </a:bodyPr>
              <a:lstStyle/>
              <a:p>
                <a:pPr defTabSz="755904">
                  <a:spcAft>
                    <a:spcPts val="496"/>
                  </a:spcAft>
                  <a:buClr>
                    <a:srgbClr val="911F94"/>
                  </a:buClr>
                  <a:buSzPct val="130000"/>
                </a:pPr>
                <a:r>
                  <a:rPr lang="en-US" sz="105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Bahnschrift" panose="020B0502040204020203" pitchFamily="34" charset="0"/>
                  </a:rPr>
                  <a:t>Pre-Implant investigations and Tracing</a:t>
                </a:r>
              </a:p>
            </p:txBody>
          </p: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xmlns="" id="{C601629A-A039-724E-8BDA-FBA4910064AE}"/>
                  </a:ext>
                </a:extLst>
              </p:cNvPr>
              <p:cNvSpPr txBox="1"/>
              <p:nvPr/>
            </p:nvSpPr>
            <p:spPr>
              <a:xfrm flipH="1">
                <a:off x="1495856" y="2397616"/>
                <a:ext cx="1251351" cy="373692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algn="ctr">
                  <a:spcAft>
                    <a:spcPts val="744"/>
                  </a:spcAft>
                </a:pPr>
                <a:r>
                  <a:rPr lang="en-US" sz="1050" dirty="0">
                    <a:solidFill>
                      <a:srgbClr val="911F94"/>
                    </a:solidFill>
                    <a:latin typeface="Bahnschrift" panose="020B0502040204020203" pitchFamily="34" charset="0"/>
                  </a:rPr>
                  <a:t>11.00 – 11.30</a:t>
                </a:r>
              </a:p>
            </p:txBody>
          </p:sp>
        </p:grp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xmlns="" id="{6AB89926-1766-6AA7-B144-3406A29D372B}"/>
                </a:ext>
              </a:extLst>
            </p:cNvPr>
            <p:cNvGrpSpPr/>
            <p:nvPr/>
          </p:nvGrpSpPr>
          <p:grpSpPr>
            <a:xfrm>
              <a:off x="703374" y="2184574"/>
              <a:ext cx="3854951" cy="646913"/>
              <a:chOff x="1511224" y="2124395"/>
              <a:chExt cx="3854951" cy="646913"/>
            </a:xfrm>
          </p:grpSpPr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xmlns="" id="{8F85E2D3-BBE3-AB05-A88B-78861A61E829}"/>
                  </a:ext>
                </a:extLst>
              </p:cNvPr>
              <p:cNvSpPr txBox="1"/>
              <p:nvPr/>
            </p:nvSpPr>
            <p:spPr>
              <a:xfrm flipH="1">
                <a:off x="2571721" y="2124395"/>
                <a:ext cx="2794454" cy="274579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lIns="0" rIns="0" rtlCol="0">
                <a:noAutofit/>
              </a:bodyPr>
              <a:lstStyle/>
              <a:p>
                <a:pPr defTabSz="755904">
                  <a:spcAft>
                    <a:spcPts val="496"/>
                  </a:spcAft>
                  <a:buClr>
                    <a:srgbClr val="911F94"/>
                  </a:buClr>
                  <a:buSzPct val="130000"/>
                </a:pPr>
                <a:r>
                  <a:rPr lang="en-US" sz="105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Bahnschrift" panose="020B0502040204020203" pitchFamily="34" charset="0"/>
                  </a:rPr>
                  <a:t>Parts of implant and Bone density</a:t>
                </a:r>
              </a:p>
            </p:txBody>
          </p: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xmlns="" id="{97D2712F-7CA8-46C9-BBE5-8E601DC05093}"/>
                  </a:ext>
                </a:extLst>
              </p:cNvPr>
              <p:cNvSpPr txBox="1"/>
              <p:nvPr/>
            </p:nvSpPr>
            <p:spPr>
              <a:xfrm flipH="1">
                <a:off x="1511224" y="2397616"/>
                <a:ext cx="1251351" cy="373692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algn="ctr">
                  <a:spcAft>
                    <a:spcPts val="744"/>
                  </a:spcAft>
                </a:pPr>
                <a:r>
                  <a:rPr lang="en-US" sz="1050" dirty="0">
                    <a:gradFill flip="none" rotWithShape="1">
                      <a:gsLst>
                        <a:gs pos="0">
                          <a:schemeClr val="accent2"/>
                        </a:gs>
                        <a:gs pos="59000">
                          <a:srgbClr val="911F94"/>
                        </a:gs>
                      </a:gsLst>
                      <a:lin ang="16200000" scaled="1"/>
                      <a:tileRect/>
                    </a:gradFill>
                    <a:latin typeface="Bahnschrift" panose="020B0502040204020203" pitchFamily="34" charset="0"/>
                  </a:rPr>
                  <a:t>11.30 – 12.00</a:t>
                </a:r>
              </a:p>
            </p:txBody>
          </p:sp>
        </p:grp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xmlns="" id="{A8353A29-4509-80D4-3585-579E246CDB2A}"/>
                </a:ext>
              </a:extLst>
            </p:cNvPr>
            <p:cNvGrpSpPr/>
            <p:nvPr/>
          </p:nvGrpSpPr>
          <p:grpSpPr>
            <a:xfrm>
              <a:off x="703374" y="2731216"/>
              <a:ext cx="3854951" cy="373692"/>
              <a:chOff x="1511224" y="2397616"/>
              <a:chExt cx="3854951" cy="373692"/>
            </a:xfrm>
          </p:grpSpPr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xmlns="" id="{D02EA016-C7DF-2D37-292B-0E4B05179CB8}"/>
                  </a:ext>
                </a:extLst>
              </p:cNvPr>
              <p:cNvSpPr txBox="1"/>
              <p:nvPr/>
            </p:nvSpPr>
            <p:spPr>
              <a:xfrm flipH="1">
                <a:off x="2571721" y="2402381"/>
                <a:ext cx="2794454" cy="274579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lIns="0" rIns="0" rtlCol="0">
                <a:noAutofit/>
              </a:bodyPr>
              <a:lstStyle/>
              <a:p>
                <a:pPr defTabSz="755904">
                  <a:spcAft>
                    <a:spcPts val="496"/>
                  </a:spcAft>
                  <a:buClr>
                    <a:srgbClr val="911F94"/>
                  </a:buClr>
                  <a:buSzPct val="130000"/>
                </a:pPr>
                <a:r>
                  <a:rPr lang="en-US" sz="105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Bahnschrift" panose="020B0502040204020203" pitchFamily="34" charset="0"/>
                  </a:rPr>
                  <a:t>Demonstration of armamentarium</a:t>
                </a:r>
              </a:p>
            </p:txBody>
          </p: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xmlns="" id="{684D0F15-6C20-B9C9-5E1A-CF513374D0BC}"/>
                  </a:ext>
                </a:extLst>
              </p:cNvPr>
              <p:cNvSpPr txBox="1"/>
              <p:nvPr/>
            </p:nvSpPr>
            <p:spPr>
              <a:xfrm flipH="1">
                <a:off x="1511224" y="2397616"/>
                <a:ext cx="1251351" cy="373692"/>
              </a:xfrm>
              <a:prstGeom prst="rect">
                <a:avLst/>
              </a:prstGeom>
            </p:spPr>
            <p:txBody>
              <a:bodyPr wrap="square" rtlCol="0">
                <a:noAutofit/>
              </a:bodyPr>
              <a:lstStyle/>
              <a:p>
                <a:pPr algn="ctr">
                  <a:spcAft>
                    <a:spcPts val="744"/>
                  </a:spcAft>
                </a:pPr>
                <a:r>
                  <a:rPr lang="en-US" sz="1050" dirty="0">
                    <a:gradFill flip="none" rotWithShape="1">
                      <a:gsLst>
                        <a:gs pos="0">
                          <a:schemeClr val="accent2"/>
                        </a:gs>
                        <a:gs pos="59000">
                          <a:srgbClr val="911F94"/>
                        </a:gs>
                      </a:gsLst>
                      <a:lin ang="16200000" scaled="1"/>
                      <a:tileRect/>
                    </a:gradFill>
                    <a:latin typeface="Bahnschrift" panose="020B0502040204020203" pitchFamily="34" charset="0"/>
                  </a:rPr>
                  <a:t>12.00 – 12.30</a:t>
                </a:r>
              </a:p>
            </p:txBody>
          </p:sp>
        </p:grp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xmlns="" id="{0BCFABA2-A7F7-F1F5-9FA4-D14C5EE33CA6}"/>
                </a:ext>
              </a:extLst>
            </p:cNvPr>
            <p:cNvGrpSpPr/>
            <p:nvPr/>
          </p:nvGrpSpPr>
          <p:grpSpPr>
            <a:xfrm>
              <a:off x="669510" y="3004637"/>
              <a:ext cx="3890422" cy="373692"/>
              <a:chOff x="1477360" y="2397616"/>
              <a:chExt cx="3890422" cy="373692"/>
            </a:xfrm>
          </p:grpSpPr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xmlns="" id="{1647EFA9-1C85-A533-4C34-3BAA14EF7930}"/>
                  </a:ext>
                </a:extLst>
              </p:cNvPr>
              <p:cNvSpPr txBox="1"/>
              <p:nvPr/>
            </p:nvSpPr>
            <p:spPr>
              <a:xfrm flipH="1">
                <a:off x="2573328" y="2402381"/>
                <a:ext cx="2794454" cy="274579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lIns="0" rIns="0" rtlCol="0">
                <a:noAutofit/>
              </a:bodyPr>
              <a:lstStyle/>
              <a:p>
                <a:pPr defTabSz="755904">
                  <a:spcAft>
                    <a:spcPts val="496"/>
                  </a:spcAft>
                  <a:buClr>
                    <a:srgbClr val="911F94"/>
                  </a:buClr>
                  <a:buSzPct val="130000"/>
                </a:pPr>
                <a:r>
                  <a:rPr lang="en-US" sz="105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Bahnschrift" panose="020B0502040204020203" pitchFamily="34" charset="0"/>
                  </a:rPr>
                  <a:t>Lunch</a:t>
                </a:r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xmlns="" id="{45CDFDF4-A145-5780-86DD-7B4CEEEF0888}"/>
                  </a:ext>
                </a:extLst>
              </p:cNvPr>
              <p:cNvSpPr txBox="1"/>
              <p:nvPr/>
            </p:nvSpPr>
            <p:spPr>
              <a:xfrm flipH="1">
                <a:off x="1477360" y="2397616"/>
                <a:ext cx="1251351" cy="373692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algn="ctr">
                  <a:spcAft>
                    <a:spcPts val="744"/>
                  </a:spcAft>
                </a:pPr>
                <a:r>
                  <a:rPr lang="en-US" sz="1050" dirty="0">
                    <a:gradFill flip="none" rotWithShape="1">
                      <a:gsLst>
                        <a:gs pos="0">
                          <a:schemeClr val="accent2"/>
                        </a:gs>
                        <a:gs pos="59000">
                          <a:srgbClr val="911F94"/>
                        </a:gs>
                      </a:gsLst>
                      <a:lin ang="16200000" scaled="1"/>
                      <a:tileRect/>
                    </a:gradFill>
                    <a:latin typeface="Bahnschrift" panose="020B0502040204020203" pitchFamily="34" charset="0"/>
                  </a:rPr>
                  <a:t>12.30 – 1.30</a:t>
                </a:r>
              </a:p>
            </p:txBody>
          </p:sp>
        </p:grp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xmlns="" id="{8870A80C-10AB-8CA3-5D82-0267C679802C}"/>
                </a:ext>
              </a:extLst>
            </p:cNvPr>
            <p:cNvGrpSpPr/>
            <p:nvPr/>
          </p:nvGrpSpPr>
          <p:grpSpPr>
            <a:xfrm>
              <a:off x="703374" y="3278058"/>
              <a:ext cx="4624276" cy="373692"/>
              <a:chOff x="1511224" y="2397616"/>
              <a:chExt cx="4624276" cy="373692"/>
            </a:xfrm>
          </p:grpSpPr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xmlns="" id="{ECC7C0DB-1479-2003-942D-A22DB76E792E}"/>
                  </a:ext>
                </a:extLst>
              </p:cNvPr>
              <p:cNvSpPr txBox="1"/>
              <p:nvPr/>
            </p:nvSpPr>
            <p:spPr>
              <a:xfrm flipH="1">
                <a:off x="2571721" y="2402381"/>
                <a:ext cx="3563779" cy="283058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lIns="0" rIns="0" rtlCol="0">
                <a:noAutofit/>
              </a:bodyPr>
              <a:lstStyle/>
              <a:p>
                <a:pPr defTabSz="755904">
                  <a:spcAft>
                    <a:spcPts val="496"/>
                  </a:spcAft>
                  <a:buClr>
                    <a:srgbClr val="911F94"/>
                  </a:buClr>
                  <a:buSzPct val="130000"/>
                </a:pPr>
                <a:r>
                  <a:rPr lang="en-US" sz="105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Bahnschrift" panose="020B0502040204020203" pitchFamily="34" charset="0"/>
                  </a:rPr>
                  <a:t>HANDS-ON: Implant placement + Flap and Suturing</a:t>
                </a:r>
              </a:p>
            </p:txBody>
          </p: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xmlns="" id="{F539AE19-2424-3777-B33A-889421EFAB07}"/>
                  </a:ext>
                </a:extLst>
              </p:cNvPr>
              <p:cNvSpPr txBox="1"/>
              <p:nvPr/>
            </p:nvSpPr>
            <p:spPr>
              <a:xfrm flipH="1">
                <a:off x="1511224" y="2397616"/>
                <a:ext cx="1251351" cy="373692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algn="ctr">
                  <a:spcAft>
                    <a:spcPts val="744"/>
                  </a:spcAft>
                </a:pPr>
                <a:r>
                  <a:rPr lang="en-US" sz="1050" dirty="0">
                    <a:gradFill flip="none" rotWithShape="1">
                      <a:gsLst>
                        <a:gs pos="0">
                          <a:schemeClr val="accent2"/>
                        </a:gs>
                        <a:gs pos="59000">
                          <a:srgbClr val="911F94"/>
                        </a:gs>
                      </a:gsLst>
                      <a:lin ang="16200000" scaled="1"/>
                      <a:tileRect/>
                    </a:gradFill>
                    <a:latin typeface="Bahnschrift" panose="020B0502040204020203" pitchFamily="34" charset="0"/>
                  </a:rPr>
                  <a:t>1.30 – 3.30</a:t>
                </a:r>
              </a:p>
            </p:txBody>
          </p:sp>
        </p:grp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xmlns="" id="{1095D24A-5BB0-3B33-7AAF-150B70C7C2A8}"/>
                </a:ext>
              </a:extLst>
            </p:cNvPr>
            <p:cNvGrpSpPr/>
            <p:nvPr/>
          </p:nvGrpSpPr>
          <p:grpSpPr>
            <a:xfrm>
              <a:off x="703374" y="3824900"/>
              <a:ext cx="4624274" cy="373692"/>
              <a:chOff x="1511224" y="2397616"/>
              <a:chExt cx="4624274" cy="373692"/>
            </a:xfrm>
          </p:grpSpPr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xmlns="" id="{8BF1AFDC-EC46-3A9C-2552-970F99FBD431}"/>
                  </a:ext>
                </a:extLst>
              </p:cNvPr>
              <p:cNvSpPr txBox="1"/>
              <p:nvPr/>
            </p:nvSpPr>
            <p:spPr>
              <a:xfrm flipH="1">
                <a:off x="2571721" y="2402381"/>
                <a:ext cx="3563777" cy="296326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lIns="0" rIns="0" rtlCol="0">
                <a:noAutofit/>
              </a:bodyPr>
              <a:lstStyle/>
              <a:p>
                <a:pPr defTabSz="755904">
                  <a:spcAft>
                    <a:spcPts val="496"/>
                  </a:spcAft>
                  <a:buClr>
                    <a:srgbClr val="911F94"/>
                  </a:buClr>
                  <a:buSzPct val="130000"/>
                </a:pPr>
                <a:r>
                  <a:rPr lang="en-US" sz="105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Bahnschrift" panose="020B0502040204020203" pitchFamily="34" charset="0"/>
                  </a:rPr>
                  <a:t>HANDS-ON: Implant placement + Flap and Suturing</a:t>
                </a:r>
              </a:p>
            </p:txBody>
          </p:sp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xmlns="" id="{EBD923F8-2353-46DD-61C1-21CEA85C8D70}"/>
                  </a:ext>
                </a:extLst>
              </p:cNvPr>
              <p:cNvSpPr txBox="1"/>
              <p:nvPr/>
            </p:nvSpPr>
            <p:spPr>
              <a:xfrm flipH="1">
                <a:off x="1511224" y="2397616"/>
                <a:ext cx="1251351" cy="373692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algn="ctr">
                  <a:spcAft>
                    <a:spcPts val="744"/>
                  </a:spcAft>
                </a:pPr>
                <a:r>
                  <a:rPr lang="en-US" sz="1050" dirty="0">
                    <a:gradFill flip="none" rotWithShape="1">
                      <a:gsLst>
                        <a:gs pos="0">
                          <a:schemeClr val="accent2"/>
                        </a:gs>
                        <a:gs pos="98000">
                          <a:srgbClr val="911F94"/>
                        </a:gs>
                      </a:gsLst>
                      <a:lin ang="16200000" scaled="1"/>
                      <a:tileRect/>
                    </a:gradFill>
                    <a:latin typeface="Bahnschrift" panose="020B0502040204020203" pitchFamily="34" charset="0"/>
                  </a:rPr>
                  <a:t>4.00 – 6.00</a:t>
                </a:r>
              </a:p>
            </p:txBody>
          </p:sp>
        </p:grpSp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xmlns="" id="{E7EE0824-EBCF-34BC-D1F0-97A41C370AFD}"/>
                </a:ext>
              </a:extLst>
            </p:cNvPr>
            <p:cNvGrpSpPr/>
            <p:nvPr/>
          </p:nvGrpSpPr>
          <p:grpSpPr>
            <a:xfrm>
              <a:off x="703374" y="3551479"/>
              <a:ext cx="3854951" cy="373692"/>
              <a:chOff x="1511224" y="2397616"/>
              <a:chExt cx="3854951" cy="373692"/>
            </a:xfrm>
          </p:grpSpPr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xmlns="" id="{0E3BB7C5-71A9-D1EC-D50C-9007BC4AFE25}"/>
                  </a:ext>
                </a:extLst>
              </p:cNvPr>
              <p:cNvSpPr txBox="1"/>
              <p:nvPr/>
            </p:nvSpPr>
            <p:spPr>
              <a:xfrm flipH="1">
                <a:off x="2571721" y="2402381"/>
                <a:ext cx="2794454" cy="274579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lIns="0" rIns="0" rtlCol="0">
                <a:noAutofit/>
              </a:bodyPr>
              <a:lstStyle/>
              <a:p>
                <a:pPr defTabSz="755904">
                  <a:spcAft>
                    <a:spcPts val="496"/>
                  </a:spcAft>
                  <a:buClr>
                    <a:srgbClr val="911F94"/>
                  </a:buClr>
                  <a:buSzPct val="130000"/>
                </a:pPr>
                <a:r>
                  <a:rPr lang="en-US" sz="105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Bahnschrift" panose="020B0502040204020203" pitchFamily="34" charset="0"/>
                  </a:rPr>
                  <a:t>Break (with refreshments)</a:t>
                </a:r>
              </a:p>
            </p:txBody>
          </p:sp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xmlns="" id="{78960B5E-0067-E78F-4145-0C4B966A2E56}"/>
                  </a:ext>
                </a:extLst>
              </p:cNvPr>
              <p:cNvSpPr txBox="1"/>
              <p:nvPr/>
            </p:nvSpPr>
            <p:spPr>
              <a:xfrm flipH="1">
                <a:off x="1511224" y="2397616"/>
                <a:ext cx="1251351" cy="373692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algn="ctr">
                  <a:spcAft>
                    <a:spcPts val="744"/>
                  </a:spcAft>
                </a:pPr>
                <a:r>
                  <a:rPr lang="en-US" sz="1050" dirty="0">
                    <a:gradFill flip="none" rotWithShape="1">
                      <a:gsLst>
                        <a:gs pos="0">
                          <a:schemeClr val="accent2"/>
                        </a:gs>
                        <a:gs pos="59000">
                          <a:srgbClr val="911F94"/>
                        </a:gs>
                      </a:gsLst>
                      <a:lin ang="16200000" scaled="1"/>
                      <a:tileRect/>
                    </a:gradFill>
                    <a:latin typeface="Bahnschrift" panose="020B0502040204020203" pitchFamily="34" charset="0"/>
                  </a:rPr>
                  <a:t>3.30 – 4.00</a:t>
                </a:r>
              </a:p>
            </p:txBody>
          </p:sp>
        </p:grp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xmlns="" id="{9BE4DF22-80D3-0D6F-29D8-B2167D716186}"/>
                </a:ext>
              </a:extLst>
            </p:cNvPr>
            <p:cNvGrpSpPr/>
            <p:nvPr/>
          </p:nvGrpSpPr>
          <p:grpSpPr>
            <a:xfrm>
              <a:off x="703374" y="4095399"/>
              <a:ext cx="4162314" cy="376611"/>
              <a:chOff x="1511224" y="2394697"/>
              <a:chExt cx="4162314" cy="376611"/>
            </a:xfrm>
          </p:grpSpPr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xmlns="" id="{1AEBCAA8-74C8-2F34-F3CB-F0AB17F54B3E}"/>
                  </a:ext>
                </a:extLst>
              </p:cNvPr>
              <p:cNvSpPr txBox="1"/>
              <p:nvPr/>
            </p:nvSpPr>
            <p:spPr>
              <a:xfrm flipH="1">
                <a:off x="2571721" y="2394697"/>
                <a:ext cx="3101817" cy="281451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lIns="0" rIns="0" rtlCol="0">
                <a:noAutofit/>
              </a:bodyPr>
              <a:lstStyle/>
              <a:p>
                <a:pPr defTabSz="755904">
                  <a:spcAft>
                    <a:spcPts val="496"/>
                  </a:spcAft>
                  <a:buClr>
                    <a:srgbClr val="911F94"/>
                  </a:buClr>
                  <a:buSzPct val="130000"/>
                </a:pPr>
                <a:r>
                  <a:rPr lang="en-US" sz="105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Bahnschrift" panose="020B0502040204020203" pitchFamily="34" charset="0"/>
                  </a:rPr>
                  <a:t>Learnings of the day and Briefing for Day 2</a:t>
                </a:r>
              </a:p>
            </p:txBody>
          </p:sp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xmlns="" id="{1CBFC4B2-D1C9-5A3D-BAAD-436E559C6515}"/>
                  </a:ext>
                </a:extLst>
              </p:cNvPr>
              <p:cNvSpPr txBox="1"/>
              <p:nvPr/>
            </p:nvSpPr>
            <p:spPr>
              <a:xfrm flipH="1">
                <a:off x="1511224" y="2397616"/>
                <a:ext cx="1251351" cy="373692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algn="ctr">
                  <a:spcAft>
                    <a:spcPts val="744"/>
                  </a:spcAft>
                </a:pPr>
                <a:r>
                  <a:rPr lang="en-US" sz="1050" dirty="0">
                    <a:solidFill>
                      <a:schemeClr val="accent2"/>
                    </a:solidFill>
                    <a:latin typeface="Bahnschrift" panose="020B0502040204020203" pitchFamily="34" charset="0"/>
                  </a:rPr>
                  <a:t>6.00 – 6.30</a:t>
                </a: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xmlns="" id="{6204368C-6314-D661-3E12-50547E361E02}"/>
                </a:ext>
              </a:extLst>
            </p:cNvPr>
            <p:cNvGrpSpPr/>
            <p:nvPr/>
          </p:nvGrpSpPr>
          <p:grpSpPr>
            <a:xfrm>
              <a:off x="778688" y="1698862"/>
              <a:ext cx="108000" cy="2585938"/>
              <a:chOff x="778688" y="1698862"/>
              <a:chExt cx="108000" cy="2585938"/>
            </a:xfrm>
          </p:grpSpPr>
          <p:sp>
            <p:nvSpPr>
              <p:cNvPr id="2" name="Rectangle: Rounded Corners 1">
                <a:extLst>
                  <a:ext uri="{FF2B5EF4-FFF2-40B4-BE49-F238E27FC236}">
                    <a16:creationId xmlns:a16="http://schemas.microsoft.com/office/drawing/2014/main" xmlns="" id="{A6E4BAFD-67F1-2ED8-B085-8F95280E5DC6}"/>
                  </a:ext>
                </a:extLst>
              </p:cNvPr>
              <p:cNvSpPr/>
              <p:nvPr/>
            </p:nvSpPr>
            <p:spPr>
              <a:xfrm>
                <a:off x="812888" y="1715843"/>
                <a:ext cx="39600" cy="2527189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rgbClr val="EB6C15"/>
                  </a:gs>
                  <a:gs pos="69000">
                    <a:srgbClr val="800080"/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latin typeface="Bahnschrift" panose="020B0502040204020203" pitchFamily="34" charset="0"/>
                </a:endParaRPr>
              </a:p>
            </p:txBody>
          </p: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xmlns="" id="{6C5763D4-198F-4DC7-34A6-3A831893D5A2}"/>
                  </a:ext>
                </a:extLst>
              </p:cNvPr>
              <p:cNvSpPr/>
              <p:nvPr/>
            </p:nvSpPr>
            <p:spPr>
              <a:xfrm>
                <a:off x="778688" y="1698862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rgbClr val="911F9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latin typeface="Bahnschrift" panose="020B0502040204020203" pitchFamily="34" charset="0"/>
                </a:endParaRPr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xmlns="" id="{659062EA-3AD5-F3EA-DCFE-34DBD174A4FA}"/>
                  </a:ext>
                </a:extLst>
              </p:cNvPr>
              <p:cNvSpPr/>
              <p:nvPr/>
            </p:nvSpPr>
            <p:spPr>
              <a:xfrm>
                <a:off x="778688" y="1974188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rgbClr val="911F9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latin typeface="Bahnschrift" panose="020B0502040204020203" pitchFamily="34" charset="0"/>
                </a:endParaRPr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xmlns="" id="{91F3A7CB-9640-6497-E15D-B07DF2567553}"/>
                  </a:ext>
                </a:extLst>
              </p:cNvPr>
              <p:cNvSpPr/>
              <p:nvPr/>
            </p:nvSpPr>
            <p:spPr>
              <a:xfrm>
                <a:off x="778688" y="2249514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rgbClr val="911F9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latin typeface="Bahnschrift" panose="020B0502040204020203" pitchFamily="34" charset="0"/>
                </a:endParaRPr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xmlns="" id="{0B573F1C-24E4-20D1-015B-30739FBAEED7}"/>
                  </a:ext>
                </a:extLst>
              </p:cNvPr>
              <p:cNvSpPr/>
              <p:nvPr/>
            </p:nvSpPr>
            <p:spPr>
              <a:xfrm>
                <a:off x="778688" y="2524840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28575">
                <a:gradFill flip="none" rotWithShape="1">
                  <a:gsLst>
                    <a:gs pos="0">
                      <a:schemeClr val="accent2"/>
                    </a:gs>
                    <a:gs pos="70000">
                      <a:srgbClr val="911F94"/>
                    </a:gs>
                  </a:gsLst>
                  <a:lin ang="162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latin typeface="Bahnschrift" panose="020B0502040204020203" pitchFamily="34" charset="0"/>
                </a:endParaRPr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xmlns="" id="{3277F3A8-929D-D555-7938-B50AAB1A4F2A}"/>
                  </a:ext>
                </a:extLst>
              </p:cNvPr>
              <p:cNvSpPr/>
              <p:nvPr/>
            </p:nvSpPr>
            <p:spPr>
              <a:xfrm>
                <a:off x="778688" y="2800166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28575">
                <a:gradFill flip="none" rotWithShape="1">
                  <a:gsLst>
                    <a:gs pos="0">
                      <a:schemeClr val="accent2"/>
                    </a:gs>
                    <a:gs pos="70000">
                      <a:srgbClr val="911F94"/>
                    </a:gs>
                  </a:gsLst>
                  <a:lin ang="162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latin typeface="Bahnschrift" panose="020B0502040204020203" pitchFamily="34" charset="0"/>
                </a:endParaRPr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xmlns="" id="{9F671F81-8285-9857-D882-D1B42B6A18B7}"/>
                  </a:ext>
                </a:extLst>
              </p:cNvPr>
              <p:cNvSpPr/>
              <p:nvPr/>
            </p:nvSpPr>
            <p:spPr>
              <a:xfrm>
                <a:off x="778688" y="3075492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28575">
                <a:gradFill flip="none" rotWithShape="1">
                  <a:gsLst>
                    <a:gs pos="0">
                      <a:schemeClr val="accent2"/>
                    </a:gs>
                    <a:gs pos="89000">
                      <a:srgbClr val="911F94"/>
                    </a:gs>
                  </a:gsLst>
                  <a:lin ang="162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latin typeface="Bahnschrift" panose="020B0502040204020203" pitchFamily="34" charset="0"/>
                </a:endParaRPr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xmlns="" id="{0EF860D2-54FF-5A53-43D2-E89111341C53}"/>
                  </a:ext>
                </a:extLst>
              </p:cNvPr>
              <p:cNvSpPr/>
              <p:nvPr/>
            </p:nvSpPr>
            <p:spPr>
              <a:xfrm>
                <a:off x="778688" y="3350818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28575">
                <a:gradFill flip="none" rotWithShape="1">
                  <a:gsLst>
                    <a:gs pos="0">
                      <a:schemeClr val="accent2"/>
                    </a:gs>
                    <a:gs pos="89000">
                      <a:srgbClr val="911F94"/>
                    </a:gs>
                  </a:gsLst>
                  <a:lin ang="162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latin typeface="Bahnschrift" panose="020B0502040204020203" pitchFamily="34" charset="0"/>
                </a:endParaRPr>
              </a:p>
            </p:txBody>
          </p:sp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xmlns="" id="{C61920C4-2CAC-74CB-8479-133B53DC126F}"/>
                  </a:ext>
                </a:extLst>
              </p:cNvPr>
              <p:cNvSpPr/>
              <p:nvPr/>
            </p:nvSpPr>
            <p:spPr>
              <a:xfrm>
                <a:off x="778688" y="3626144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28575">
                <a:gradFill flip="none" rotWithShape="1">
                  <a:gsLst>
                    <a:gs pos="0">
                      <a:schemeClr val="accent2"/>
                    </a:gs>
                    <a:gs pos="100000">
                      <a:srgbClr val="911F94"/>
                    </a:gs>
                  </a:gsLst>
                  <a:lin ang="162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latin typeface="Bahnschrift" panose="020B0502040204020203" pitchFamily="34" charset="0"/>
                </a:endParaRPr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xmlns="" id="{B58F81CB-65F6-9064-ED44-FAFDAFD03C98}"/>
                  </a:ext>
                </a:extLst>
              </p:cNvPr>
              <p:cNvSpPr/>
              <p:nvPr/>
            </p:nvSpPr>
            <p:spPr>
              <a:xfrm>
                <a:off x="778688" y="3901470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28575">
                <a:gradFill flip="none" rotWithShape="1">
                  <a:gsLst>
                    <a:gs pos="0">
                      <a:schemeClr val="accent2"/>
                    </a:gs>
                    <a:gs pos="100000">
                      <a:srgbClr val="911F94"/>
                    </a:gs>
                  </a:gsLst>
                  <a:lin ang="162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latin typeface="Bahnschrift" panose="020B0502040204020203" pitchFamily="34" charset="0"/>
                </a:endParaRPr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xmlns="" id="{BD6048C4-B599-8D41-53DC-D7AB0E03A639}"/>
                  </a:ext>
                </a:extLst>
              </p:cNvPr>
              <p:cNvSpPr/>
              <p:nvPr/>
            </p:nvSpPr>
            <p:spPr>
              <a:xfrm>
                <a:off x="778688" y="4176800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latin typeface="Bahnschrift" panose="020B0502040204020203" pitchFamily="34" charset="0"/>
                </a:endParaRPr>
              </a:p>
            </p:txBody>
          </p:sp>
        </p:grp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xmlns="" id="{C1253C60-3E0F-2B55-9D45-A6E2F8D8A7FA}"/>
                </a:ext>
              </a:extLst>
            </p:cNvPr>
            <p:cNvSpPr txBox="1"/>
            <p:nvPr/>
          </p:nvSpPr>
          <p:spPr>
            <a:xfrm flipH="1">
              <a:off x="11262" y="2675151"/>
              <a:ext cx="664430" cy="3697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2518"/>
                </a:lnSpc>
              </a:pPr>
              <a:r>
                <a:rPr lang="en-US" sz="1400" b="1" spc="76" dirty="0">
                  <a:gradFill flip="none" rotWithShape="1">
                    <a:gsLst>
                      <a:gs pos="27000">
                        <a:srgbClr val="EB6C15"/>
                      </a:gs>
                      <a:gs pos="74000">
                        <a:srgbClr val="800080"/>
                      </a:gs>
                      <a:gs pos="100000">
                        <a:srgbClr val="800080"/>
                      </a:gs>
                    </a:gsLst>
                    <a:lin ang="8100000" scaled="1"/>
                    <a:tileRect/>
                  </a:gradFill>
                  <a:latin typeface="Bahnschrift" panose="020B0502040204020203" pitchFamily="34" charset="0"/>
                </a:rPr>
                <a:t>DAY 1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xmlns="" id="{70650148-6F71-76FE-8C71-A169B051AE6F}"/>
                </a:ext>
              </a:extLst>
            </p:cNvPr>
            <p:cNvSpPr txBox="1"/>
            <p:nvPr/>
          </p:nvSpPr>
          <p:spPr>
            <a:xfrm flipH="1">
              <a:off x="-98701" y="2978009"/>
              <a:ext cx="884356" cy="3645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2518"/>
                </a:lnSpc>
              </a:pPr>
              <a:r>
                <a:rPr lang="en-US" sz="1100" b="1" spc="76" dirty="0">
                  <a:gradFill flip="none" rotWithShape="1">
                    <a:gsLst>
                      <a:gs pos="27000">
                        <a:srgbClr val="EB6C15"/>
                      </a:gs>
                      <a:gs pos="74000">
                        <a:srgbClr val="800080"/>
                      </a:gs>
                      <a:gs pos="100000">
                        <a:srgbClr val="800080"/>
                      </a:gs>
                    </a:gsLst>
                    <a:lin ang="8100000" scaled="1"/>
                    <a:tileRect/>
                  </a:gradFill>
                  <a:latin typeface="Bahnschrift" panose="020B0502040204020203" pitchFamily="34" charset="0"/>
                </a:rPr>
                <a:t>Surgical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CCB917DB-4EA3-B088-637E-2FE6B7748238}"/>
              </a:ext>
            </a:extLst>
          </p:cNvPr>
          <p:cNvGrpSpPr/>
          <p:nvPr/>
        </p:nvGrpSpPr>
        <p:grpSpPr>
          <a:xfrm>
            <a:off x="-92958" y="4555227"/>
            <a:ext cx="5518002" cy="2787454"/>
            <a:chOff x="-92958" y="4555227"/>
            <a:chExt cx="5518002" cy="2787454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xmlns="" id="{8230C4F1-1978-C461-9473-4684B59BA320}"/>
                </a:ext>
              </a:extLst>
            </p:cNvPr>
            <p:cNvGrpSpPr/>
            <p:nvPr/>
          </p:nvGrpSpPr>
          <p:grpSpPr>
            <a:xfrm>
              <a:off x="775372" y="4555227"/>
              <a:ext cx="4649672" cy="2787454"/>
              <a:chOff x="677978" y="4725705"/>
              <a:chExt cx="4649672" cy="2787454"/>
            </a:xfrm>
          </p:grpSpPr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xmlns="" id="{49A08D3A-5639-87B1-99B1-39B6D226C135}"/>
                  </a:ext>
                </a:extLst>
              </p:cNvPr>
              <p:cNvSpPr txBox="1"/>
              <p:nvPr/>
            </p:nvSpPr>
            <p:spPr>
              <a:xfrm flipH="1">
                <a:off x="1763871" y="4725705"/>
                <a:ext cx="3101816" cy="312616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lIns="0" rIns="0" rtlCol="0">
                <a:noAutofit/>
              </a:bodyPr>
              <a:lstStyle/>
              <a:p>
                <a:pPr defTabSz="755904">
                  <a:spcAft>
                    <a:spcPts val="496"/>
                  </a:spcAft>
                  <a:buClr>
                    <a:srgbClr val="911F94"/>
                  </a:buClr>
                  <a:buSzPct val="130000"/>
                </a:pPr>
                <a:r>
                  <a:rPr lang="en-US" sz="105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Bahnschrift" panose="020B0502040204020203" pitchFamily="34" charset="0"/>
                  </a:rPr>
                  <a:t>Introduction to implant prosthetic components</a:t>
                </a:r>
              </a:p>
            </p:txBody>
          </p:sp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xmlns="" id="{8B81E2C8-99DE-C6E8-CCCD-1EAC4CD640F6}"/>
                  </a:ext>
                </a:extLst>
              </p:cNvPr>
              <p:cNvSpPr txBox="1"/>
              <p:nvPr/>
            </p:nvSpPr>
            <p:spPr>
              <a:xfrm flipH="1">
                <a:off x="703376" y="4728623"/>
                <a:ext cx="1251351" cy="373692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algn="ctr">
                  <a:spcAft>
                    <a:spcPts val="744"/>
                  </a:spcAft>
                </a:pPr>
                <a:r>
                  <a:rPr lang="en-US" sz="1050" dirty="0">
                    <a:solidFill>
                      <a:srgbClr val="911F94"/>
                    </a:solidFill>
                    <a:latin typeface="Bahnschrift" panose="020B0502040204020203" pitchFamily="34" charset="0"/>
                  </a:rPr>
                  <a:t>10.00 – 10.30</a:t>
                </a:r>
              </a:p>
            </p:txBody>
          </p:sp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xmlns="" id="{B2DAA98C-1D0A-0B4D-22C5-A2B88EF9D494}"/>
                  </a:ext>
                </a:extLst>
              </p:cNvPr>
              <p:cNvSpPr txBox="1"/>
              <p:nvPr/>
            </p:nvSpPr>
            <p:spPr>
              <a:xfrm flipH="1">
                <a:off x="1763872" y="5002044"/>
                <a:ext cx="2960361" cy="290742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lIns="0" rIns="0" rtlCol="0">
                <a:noAutofit/>
              </a:bodyPr>
              <a:lstStyle/>
              <a:p>
                <a:pPr defTabSz="755904">
                  <a:spcAft>
                    <a:spcPts val="496"/>
                  </a:spcAft>
                  <a:buClr>
                    <a:srgbClr val="911F94"/>
                  </a:buClr>
                  <a:buSzPct val="130000"/>
                </a:pPr>
                <a:r>
                  <a:rPr lang="en-US" sz="105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Bahnschrift" panose="020B0502040204020203" pitchFamily="34" charset="0"/>
                  </a:rPr>
                  <a:t>2</a:t>
                </a:r>
                <a:r>
                  <a:rPr lang="en-US" sz="1050" baseline="30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Bahnschrift" panose="020B0502040204020203" pitchFamily="34" charset="0"/>
                  </a:rPr>
                  <a:t>nd</a:t>
                </a:r>
                <a:r>
                  <a:rPr lang="en-US" sz="105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Bahnschrift" panose="020B0502040204020203" pitchFamily="34" charset="0"/>
                  </a:rPr>
                  <a:t> stage surgery, Abutment selection</a:t>
                </a:r>
              </a:p>
            </p:txBody>
          </p:sp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xmlns="" id="{89C9844A-23A0-C1F1-5E91-2DEFFEF0E5A3}"/>
                  </a:ext>
                </a:extLst>
              </p:cNvPr>
              <p:cNvSpPr txBox="1"/>
              <p:nvPr/>
            </p:nvSpPr>
            <p:spPr>
              <a:xfrm flipH="1">
                <a:off x="695692" y="4997279"/>
                <a:ext cx="1251351" cy="373692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algn="ctr">
                  <a:spcAft>
                    <a:spcPts val="744"/>
                  </a:spcAft>
                </a:pPr>
                <a:r>
                  <a:rPr lang="en-US" sz="1050" dirty="0">
                    <a:solidFill>
                      <a:srgbClr val="911F94"/>
                    </a:solidFill>
                    <a:latin typeface="Bahnschrift" panose="020B0502040204020203" pitchFamily="34" charset="0"/>
                  </a:rPr>
                  <a:t>10.30 – 11.30</a:t>
                </a:r>
              </a:p>
            </p:txBody>
          </p:sp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xmlns="" id="{BF66E7EF-CA9B-40AB-9C2D-BBB807A9CA1B}"/>
                  </a:ext>
                </a:extLst>
              </p:cNvPr>
              <p:cNvSpPr txBox="1"/>
              <p:nvPr/>
            </p:nvSpPr>
            <p:spPr>
              <a:xfrm flipH="1">
                <a:off x="677978" y="5259897"/>
                <a:ext cx="1251351" cy="373692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algn="ctr">
                  <a:spcAft>
                    <a:spcPts val="744"/>
                  </a:spcAft>
                </a:pPr>
                <a:r>
                  <a:rPr lang="en-US" sz="1050" dirty="0">
                    <a:gradFill flip="none" rotWithShape="1">
                      <a:gsLst>
                        <a:gs pos="0">
                          <a:schemeClr val="accent2"/>
                        </a:gs>
                        <a:gs pos="59000">
                          <a:srgbClr val="911F94"/>
                        </a:gs>
                      </a:gsLst>
                      <a:lin ang="16200000" scaled="1"/>
                      <a:tileRect/>
                    </a:gradFill>
                    <a:latin typeface="Bahnschrift" panose="020B0502040204020203" pitchFamily="34" charset="0"/>
                  </a:rPr>
                  <a:t>11.30 – 1.30</a:t>
                </a:r>
              </a:p>
            </p:txBody>
          </p:sp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xmlns="" id="{788FF7EE-87D5-111C-4934-1E8A068415F6}"/>
                  </a:ext>
                </a:extLst>
              </p:cNvPr>
              <p:cNvSpPr txBox="1"/>
              <p:nvPr/>
            </p:nvSpPr>
            <p:spPr>
              <a:xfrm flipH="1">
                <a:off x="1765480" y="5538998"/>
                <a:ext cx="2794454" cy="274579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lIns="0" rIns="0" rtlCol="0">
                <a:noAutofit/>
              </a:bodyPr>
              <a:lstStyle/>
              <a:p>
                <a:pPr defTabSz="755904">
                  <a:spcAft>
                    <a:spcPts val="496"/>
                  </a:spcAft>
                  <a:buClr>
                    <a:srgbClr val="911F94"/>
                  </a:buClr>
                  <a:buSzPct val="130000"/>
                </a:pPr>
                <a:r>
                  <a:rPr lang="en-US" sz="105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Bahnschrift" panose="020B0502040204020203" pitchFamily="34" charset="0"/>
                  </a:rPr>
                  <a:t>Lunch</a:t>
                </a:r>
              </a:p>
            </p:txBody>
          </p:sp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xmlns="" id="{21AA6A3D-2511-A967-F6BA-291401DA834C}"/>
                  </a:ext>
                </a:extLst>
              </p:cNvPr>
              <p:cNvSpPr txBox="1"/>
              <p:nvPr/>
            </p:nvSpPr>
            <p:spPr>
              <a:xfrm flipH="1">
                <a:off x="703376" y="5534233"/>
                <a:ext cx="1251351" cy="373692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algn="ctr">
                  <a:spcAft>
                    <a:spcPts val="744"/>
                  </a:spcAft>
                </a:pPr>
                <a:r>
                  <a:rPr lang="en-US" sz="1050" dirty="0">
                    <a:gradFill flip="none" rotWithShape="1">
                      <a:gsLst>
                        <a:gs pos="0">
                          <a:schemeClr val="accent2"/>
                        </a:gs>
                        <a:gs pos="59000">
                          <a:srgbClr val="911F94"/>
                        </a:gs>
                      </a:gsLst>
                      <a:lin ang="16200000" scaled="1"/>
                      <a:tileRect/>
                    </a:gradFill>
                    <a:latin typeface="Bahnschrift" panose="020B0502040204020203" pitchFamily="34" charset="0"/>
                  </a:rPr>
                  <a:t>1.30 – 2.30</a:t>
                </a:r>
              </a:p>
            </p:txBody>
          </p:sp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xmlns="" id="{BA8AA7FB-EA3B-6123-0773-5356AE30FC2E}"/>
                  </a:ext>
                </a:extLst>
              </p:cNvPr>
              <p:cNvSpPr txBox="1"/>
              <p:nvPr/>
            </p:nvSpPr>
            <p:spPr>
              <a:xfrm flipH="1">
                <a:off x="703376" y="6090073"/>
                <a:ext cx="1251351" cy="339720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algn="ctr">
                  <a:spcAft>
                    <a:spcPts val="744"/>
                  </a:spcAft>
                </a:pPr>
                <a:r>
                  <a:rPr lang="en-US" sz="1050" dirty="0">
                    <a:gradFill flip="none" rotWithShape="1">
                      <a:gsLst>
                        <a:gs pos="0">
                          <a:schemeClr val="accent2"/>
                        </a:gs>
                        <a:gs pos="59000">
                          <a:srgbClr val="911F94"/>
                        </a:gs>
                      </a:gsLst>
                      <a:lin ang="16200000" scaled="1"/>
                      <a:tileRect/>
                    </a:gradFill>
                    <a:latin typeface="Bahnschrift" panose="020B0502040204020203" pitchFamily="34" charset="0"/>
                  </a:rPr>
                  <a:t>3.30 – 4.30</a:t>
                </a:r>
              </a:p>
            </p:txBody>
          </p:sp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xmlns="" id="{511EAB8A-D086-A6ED-72F9-C1B7680D2875}"/>
                  </a:ext>
                </a:extLst>
              </p:cNvPr>
              <p:cNvSpPr txBox="1"/>
              <p:nvPr/>
            </p:nvSpPr>
            <p:spPr>
              <a:xfrm flipH="1">
                <a:off x="1763873" y="5270417"/>
                <a:ext cx="3220724" cy="281637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lIns="0" rIns="0" rtlCol="0">
                <a:noAutofit/>
              </a:bodyPr>
              <a:lstStyle/>
              <a:p>
                <a:pPr defTabSz="755904">
                  <a:spcAft>
                    <a:spcPts val="496"/>
                  </a:spcAft>
                  <a:buClr>
                    <a:srgbClr val="911F94"/>
                  </a:buClr>
                  <a:buSzPct val="130000"/>
                </a:pPr>
                <a:r>
                  <a:rPr lang="en-US" sz="105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Bahnschrift" panose="020B0502040204020203" pitchFamily="34" charset="0"/>
                  </a:rPr>
                  <a:t>HANDS-ON: Impression techniques + Final prosthesis</a:t>
                </a:r>
              </a:p>
            </p:txBody>
          </p:sp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xmlns="" id="{FAE8B5D6-8126-9EE1-A35F-18EA14A1C6B4}"/>
                  </a:ext>
                </a:extLst>
              </p:cNvPr>
              <p:cNvSpPr txBox="1"/>
              <p:nvPr/>
            </p:nvSpPr>
            <p:spPr>
              <a:xfrm flipH="1">
                <a:off x="1763872" y="6088285"/>
                <a:ext cx="3466383" cy="187661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lIns="0" rIns="0" rtlCol="0">
                <a:noAutofit/>
              </a:bodyPr>
              <a:lstStyle/>
              <a:p>
                <a:pPr defTabSz="755904">
                  <a:spcAft>
                    <a:spcPts val="496"/>
                  </a:spcAft>
                  <a:buClr>
                    <a:srgbClr val="911F94"/>
                  </a:buClr>
                  <a:buSzPct val="130000"/>
                </a:pPr>
                <a:r>
                  <a:rPr lang="en-US" sz="105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Bahnschrift" panose="020B0502040204020203" pitchFamily="34" charset="0"/>
                  </a:rPr>
                  <a:t>HANDS-ON: Grafting techniques + Membrane placement</a:t>
                </a:r>
              </a:p>
            </p:txBody>
          </p:sp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xmlns="" id="{ACBE5C17-69E3-6D40-3B46-99B3A716884F}"/>
                  </a:ext>
                </a:extLst>
              </p:cNvPr>
              <p:cNvSpPr txBox="1"/>
              <p:nvPr/>
            </p:nvSpPr>
            <p:spPr>
              <a:xfrm flipH="1">
                <a:off x="1763873" y="6902428"/>
                <a:ext cx="3563777" cy="269387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lIns="0" rIns="0" rtlCol="0">
                <a:noAutofit/>
              </a:bodyPr>
              <a:lstStyle/>
              <a:p>
                <a:pPr defTabSz="755904">
                  <a:spcAft>
                    <a:spcPts val="496"/>
                  </a:spcAft>
                  <a:buClr>
                    <a:srgbClr val="911F94"/>
                  </a:buClr>
                  <a:buSzPct val="130000"/>
                </a:pPr>
                <a:r>
                  <a:rPr lang="en-US" sz="105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Bahnschrift" panose="020B0502040204020203" pitchFamily="34" charset="0"/>
                  </a:rPr>
                  <a:t>Q&amp;A</a:t>
                </a:r>
              </a:p>
            </p:txBody>
          </p:sp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xmlns="" id="{3431B06A-17FD-7DFD-FA88-A1D37E06A23E}"/>
                  </a:ext>
                </a:extLst>
              </p:cNvPr>
              <p:cNvSpPr txBox="1"/>
              <p:nvPr/>
            </p:nvSpPr>
            <p:spPr>
              <a:xfrm flipH="1">
                <a:off x="703376" y="6900021"/>
                <a:ext cx="1251351" cy="339720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algn="ctr">
                  <a:spcAft>
                    <a:spcPts val="744"/>
                  </a:spcAft>
                </a:pPr>
                <a:r>
                  <a:rPr lang="en-US" sz="1050" dirty="0">
                    <a:gradFill flip="none" rotWithShape="1">
                      <a:gsLst>
                        <a:gs pos="0">
                          <a:schemeClr val="accent2"/>
                        </a:gs>
                        <a:gs pos="98000">
                          <a:srgbClr val="911F94"/>
                        </a:gs>
                      </a:gsLst>
                      <a:lin ang="16200000" scaled="1"/>
                      <a:tileRect/>
                    </a:gradFill>
                    <a:latin typeface="Bahnschrift" panose="020B0502040204020203" pitchFamily="34" charset="0"/>
                  </a:rPr>
                  <a:t>5.30 – 6.00</a:t>
                </a:r>
              </a:p>
            </p:txBody>
          </p:sp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xmlns="" id="{2817C008-03DF-42EF-B07D-21D18D862D97}"/>
                  </a:ext>
                </a:extLst>
              </p:cNvPr>
              <p:cNvSpPr txBox="1"/>
              <p:nvPr/>
            </p:nvSpPr>
            <p:spPr>
              <a:xfrm flipH="1">
                <a:off x="1763873" y="6626860"/>
                <a:ext cx="2794454" cy="249617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lIns="0" rIns="0" rtlCol="0">
                <a:noAutofit/>
              </a:bodyPr>
              <a:lstStyle/>
              <a:p>
                <a:pPr defTabSz="755904">
                  <a:spcAft>
                    <a:spcPts val="496"/>
                  </a:spcAft>
                  <a:buClr>
                    <a:srgbClr val="911F94"/>
                  </a:buClr>
                  <a:buSzPct val="130000"/>
                </a:pPr>
                <a:r>
                  <a:rPr lang="en-US" sz="105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Bahnschrift" panose="020B0502040204020203" pitchFamily="34" charset="0"/>
                  </a:rPr>
                  <a:t>Charging a patient &amp; Cost calculator demo</a:t>
                </a:r>
              </a:p>
            </p:txBody>
          </p:sp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xmlns="" id="{0B44EE1E-BF8A-B953-2CCB-17BC62F09F31}"/>
                  </a:ext>
                </a:extLst>
              </p:cNvPr>
              <p:cNvSpPr txBox="1"/>
              <p:nvPr/>
            </p:nvSpPr>
            <p:spPr>
              <a:xfrm flipH="1">
                <a:off x="703376" y="6626600"/>
                <a:ext cx="1251351" cy="339720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algn="ctr">
                  <a:spcAft>
                    <a:spcPts val="744"/>
                  </a:spcAft>
                </a:pPr>
                <a:r>
                  <a:rPr lang="en-US" sz="1050" dirty="0">
                    <a:gradFill flip="none" rotWithShape="1">
                      <a:gsLst>
                        <a:gs pos="0">
                          <a:schemeClr val="accent2"/>
                        </a:gs>
                        <a:gs pos="59000">
                          <a:srgbClr val="911F94"/>
                        </a:gs>
                      </a:gsLst>
                      <a:lin ang="16200000" scaled="1"/>
                      <a:tileRect/>
                    </a:gradFill>
                    <a:latin typeface="Bahnschrift" panose="020B0502040204020203" pitchFamily="34" charset="0"/>
                  </a:rPr>
                  <a:t>5.00 – 5.30</a:t>
                </a:r>
              </a:p>
            </p:txBody>
          </p:sp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xmlns="" id="{21189D78-CE00-E33D-C63E-E1BBF849DA3F}"/>
                  </a:ext>
                </a:extLst>
              </p:cNvPr>
              <p:cNvSpPr txBox="1"/>
              <p:nvPr/>
            </p:nvSpPr>
            <p:spPr>
              <a:xfrm flipH="1">
                <a:off x="1763873" y="6371610"/>
                <a:ext cx="2794454" cy="249617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lIns="0" rIns="0" rtlCol="0">
                <a:noAutofit/>
              </a:bodyPr>
              <a:lstStyle/>
              <a:p>
                <a:pPr defTabSz="755904">
                  <a:spcAft>
                    <a:spcPts val="496"/>
                  </a:spcAft>
                  <a:buClr>
                    <a:srgbClr val="911F94"/>
                  </a:buClr>
                  <a:buSzPct val="130000"/>
                </a:pPr>
                <a:r>
                  <a:rPr lang="en-US" sz="105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Bahnschrift" panose="020B0502040204020203" pitchFamily="34" charset="0"/>
                  </a:rPr>
                  <a:t>Break (with refreshments)</a:t>
                </a:r>
              </a:p>
            </p:txBody>
          </p:sp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xmlns="" id="{0569CFD6-E49B-7BED-6F7C-B3645C7A7405}"/>
                  </a:ext>
                </a:extLst>
              </p:cNvPr>
              <p:cNvSpPr txBox="1"/>
              <p:nvPr/>
            </p:nvSpPr>
            <p:spPr>
              <a:xfrm flipH="1">
                <a:off x="703376" y="6371350"/>
                <a:ext cx="1251351" cy="339720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algn="ctr">
                  <a:spcAft>
                    <a:spcPts val="744"/>
                  </a:spcAft>
                </a:pPr>
                <a:r>
                  <a:rPr lang="en-US" sz="1050" dirty="0">
                    <a:gradFill flip="none" rotWithShape="1">
                      <a:gsLst>
                        <a:gs pos="0">
                          <a:schemeClr val="accent2"/>
                        </a:gs>
                        <a:gs pos="59000">
                          <a:srgbClr val="911F94"/>
                        </a:gs>
                      </a:gsLst>
                      <a:lin ang="16200000" scaled="1"/>
                      <a:tileRect/>
                    </a:gradFill>
                    <a:latin typeface="Bahnschrift" panose="020B0502040204020203" pitchFamily="34" charset="0"/>
                  </a:rPr>
                  <a:t>4.30 – 5.00</a:t>
                </a:r>
              </a:p>
            </p:txBody>
          </p:sp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xmlns="" id="{1CF9CC91-4554-176B-8E8E-7720654CF19E}"/>
                  </a:ext>
                </a:extLst>
              </p:cNvPr>
              <p:cNvSpPr txBox="1"/>
              <p:nvPr/>
            </p:nvSpPr>
            <p:spPr>
              <a:xfrm flipH="1">
                <a:off x="1763873" y="7174011"/>
                <a:ext cx="3101817" cy="255865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lIns="0" rIns="0" rtlCol="0">
                <a:noAutofit/>
              </a:bodyPr>
              <a:lstStyle/>
              <a:p>
                <a:pPr defTabSz="755904">
                  <a:spcAft>
                    <a:spcPts val="496"/>
                  </a:spcAft>
                  <a:buClr>
                    <a:srgbClr val="911F94"/>
                  </a:buClr>
                  <a:buSzPct val="130000"/>
                </a:pPr>
                <a:r>
                  <a:rPr lang="en-US" sz="105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Bahnschrift" panose="020B0502040204020203" pitchFamily="34" charset="0"/>
                  </a:rPr>
                  <a:t>Certificate distribution and feedback</a:t>
                </a:r>
              </a:p>
            </p:txBody>
          </p:sp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xmlns="" id="{6B9D2BBF-0E2F-9124-389B-FF1CF756B0BC}"/>
                  </a:ext>
                </a:extLst>
              </p:cNvPr>
              <p:cNvSpPr txBox="1"/>
              <p:nvPr/>
            </p:nvSpPr>
            <p:spPr>
              <a:xfrm flipH="1">
                <a:off x="680324" y="7173439"/>
                <a:ext cx="1251351" cy="339720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algn="ctr">
                  <a:spcAft>
                    <a:spcPts val="744"/>
                  </a:spcAft>
                </a:pPr>
                <a:r>
                  <a:rPr lang="en-US" sz="1050" dirty="0">
                    <a:solidFill>
                      <a:schemeClr val="accent2"/>
                    </a:solidFill>
                    <a:latin typeface="Bahnschrift" panose="020B0502040204020203" pitchFamily="34" charset="0"/>
                  </a:rPr>
                  <a:t>6.00 </a:t>
                </a:r>
                <a:r>
                  <a:rPr lang="en-US" sz="1050" dirty="0" err="1">
                    <a:solidFill>
                      <a:schemeClr val="accent2"/>
                    </a:solidFill>
                    <a:latin typeface="Bahnschrift" panose="020B0502040204020203" pitchFamily="34" charset="0"/>
                  </a:rPr>
                  <a:t>onw</a:t>
                </a:r>
                <a:r>
                  <a:rPr lang="en-US" sz="1050" dirty="0">
                    <a:solidFill>
                      <a:schemeClr val="accent2"/>
                    </a:solidFill>
                    <a:latin typeface="Bahnschrift" panose="020B0502040204020203" pitchFamily="34" charset="0"/>
                  </a:rPr>
                  <a:t>.</a:t>
                </a: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xmlns="" id="{75786A65-B88C-A547-421B-97EC47A600D2}"/>
                  </a:ext>
                </a:extLst>
              </p:cNvPr>
              <p:cNvSpPr txBox="1"/>
              <p:nvPr/>
            </p:nvSpPr>
            <p:spPr>
              <a:xfrm flipH="1">
                <a:off x="703376" y="5820130"/>
                <a:ext cx="1251351" cy="339720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algn="ctr">
                  <a:spcAft>
                    <a:spcPts val="744"/>
                  </a:spcAft>
                </a:pPr>
                <a:r>
                  <a:rPr lang="en-US" sz="1050" dirty="0">
                    <a:gradFill flip="none" rotWithShape="1">
                      <a:gsLst>
                        <a:gs pos="0">
                          <a:schemeClr val="accent2"/>
                        </a:gs>
                        <a:gs pos="59000">
                          <a:srgbClr val="911F94"/>
                        </a:gs>
                      </a:gsLst>
                      <a:lin ang="16200000" scaled="1"/>
                      <a:tileRect/>
                    </a:gradFill>
                    <a:latin typeface="Bahnschrift" panose="020B0502040204020203" pitchFamily="34" charset="0"/>
                  </a:rPr>
                  <a:t>2.30 – 3.30</a:t>
                </a: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xmlns="" id="{10838E52-1927-24FF-1ADB-598BA6119C8F}"/>
                  </a:ext>
                </a:extLst>
              </p:cNvPr>
              <p:cNvSpPr txBox="1"/>
              <p:nvPr/>
            </p:nvSpPr>
            <p:spPr>
              <a:xfrm flipH="1">
                <a:off x="1763873" y="5818342"/>
                <a:ext cx="3220724" cy="213281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lIns="0" rIns="0" rtlCol="0">
                <a:noAutofit/>
              </a:bodyPr>
              <a:lstStyle/>
              <a:p>
                <a:pPr defTabSz="755904">
                  <a:spcAft>
                    <a:spcPts val="496"/>
                  </a:spcAft>
                  <a:buClr>
                    <a:srgbClr val="911F94"/>
                  </a:buClr>
                  <a:buSzPct val="130000"/>
                </a:pPr>
                <a:r>
                  <a:rPr lang="en-US" sz="105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Bahnschrift" panose="020B0502040204020203" pitchFamily="34" charset="0"/>
                  </a:rPr>
                  <a:t>Implant Failures and Management</a:t>
                </a:r>
              </a:p>
            </p:txBody>
          </p: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xmlns="" id="{6DED4012-2FDD-5A21-045B-A30C6E5E7319}"/>
                  </a:ext>
                </a:extLst>
              </p:cNvPr>
              <p:cNvGrpSpPr/>
              <p:nvPr/>
            </p:nvGrpSpPr>
            <p:grpSpPr>
              <a:xfrm>
                <a:off x="778688" y="4796106"/>
                <a:ext cx="108000" cy="2585938"/>
                <a:chOff x="778688" y="1698862"/>
                <a:chExt cx="108000" cy="2585938"/>
              </a:xfrm>
            </p:grpSpPr>
            <p:sp>
              <p:nvSpPr>
                <p:cNvPr id="15" name="Rectangle: Rounded Corners 14">
                  <a:extLst>
                    <a:ext uri="{FF2B5EF4-FFF2-40B4-BE49-F238E27FC236}">
                      <a16:creationId xmlns:a16="http://schemas.microsoft.com/office/drawing/2014/main" xmlns="" id="{6F703B7F-0E77-79AB-DD36-2E76D5920A67}"/>
                    </a:ext>
                  </a:extLst>
                </p:cNvPr>
                <p:cNvSpPr/>
                <p:nvPr/>
              </p:nvSpPr>
              <p:spPr>
                <a:xfrm>
                  <a:off x="812888" y="1715843"/>
                  <a:ext cx="39600" cy="2527189"/>
                </a:xfrm>
                <a:prstGeom prst="roundRect">
                  <a:avLst>
                    <a:gd name="adj" fmla="val 50000"/>
                  </a:avLst>
                </a:prstGeom>
                <a:gradFill flip="none" rotWithShape="1">
                  <a:gsLst>
                    <a:gs pos="0">
                      <a:srgbClr val="EB6C15"/>
                    </a:gs>
                    <a:gs pos="69000">
                      <a:srgbClr val="800080"/>
                    </a:gs>
                  </a:gsLst>
                  <a:lin ang="162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>
                    <a:latin typeface="Bahnschrift" panose="020B0502040204020203" pitchFamily="34" charset="0"/>
                  </a:endParaRPr>
                </a:p>
              </p:txBody>
            </p:sp>
            <p:sp>
              <p:nvSpPr>
                <p:cNvPr id="17" name="Oval 16">
                  <a:extLst>
                    <a:ext uri="{FF2B5EF4-FFF2-40B4-BE49-F238E27FC236}">
                      <a16:creationId xmlns:a16="http://schemas.microsoft.com/office/drawing/2014/main" xmlns="" id="{81B0069F-0689-E25C-9B4D-1C8C22008F9A}"/>
                    </a:ext>
                  </a:extLst>
                </p:cNvPr>
                <p:cNvSpPr/>
                <p:nvPr/>
              </p:nvSpPr>
              <p:spPr>
                <a:xfrm>
                  <a:off x="778688" y="1698862"/>
                  <a:ext cx="108000" cy="108000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solidFill>
                    <a:srgbClr val="911F9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>
                    <a:latin typeface="Bahnschrift" panose="020B0502040204020203" pitchFamily="34" charset="0"/>
                  </a:endParaRPr>
                </a:p>
              </p:txBody>
            </p:sp>
            <p:sp>
              <p:nvSpPr>
                <p:cNvPr id="18" name="Oval 17">
                  <a:extLst>
                    <a:ext uri="{FF2B5EF4-FFF2-40B4-BE49-F238E27FC236}">
                      <a16:creationId xmlns:a16="http://schemas.microsoft.com/office/drawing/2014/main" xmlns="" id="{51EBF07D-59FB-CF93-548A-7D5BD6B41DA3}"/>
                    </a:ext>
                  </a:extLst>
                </p:cNvPr>
                <p:cNvSpPr/>
                <p:nvPr/>
              </p:nvSpPr>
              <p:spPr>
                <a:xfrm>
                  <a:off x="778688" y="1974188"/>
                  <a:ext cx="108000" cy="108000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solidFill>
                    <a:srgbClr val="911F9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>
                    <a:latin typeface="Bahnschrift" panose="020B0502040204020203" pitchFamily="34" charset="0"/>
                  </a:endParaRPr>
                </a:p>
              </p:txBody>
            </p:sp>
            <p:sp>
              <p:nvSpPr>
                <p:cNvPr id="20" name="Oval 19">
                  <a:extLst>
                    <a:ext uri="{FF2B5EF4-FFF2-40B4-BE49-F238E27FC236}">
                      <a16:creationId xmlns:a16="http://schemas.microsoft.com/office/drawing/2014/main" xmlns="" id="{4FB5B7DC-1990-2DCE-FCDC-6FB4160ADBF4}"/>
                    </a:ext>
                  </a:extLst>
                </p:cNvPr>
                <p:cNvSpPr/>
                <p:nvPr/>
              </p:nvSpPr>
              <p:spPr>
                <a:xfrm>
                  <a:off x="778688" y="2249514"/>
                  <a:ext cx="108000" cy="108000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solidFill>
                    <a:srgbClr val="911F9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>
                    <a:latin typeface="Bahnschrift" panose="020B0502040204020203" pitchFamily="34" charset="0"/>
                  </a:endParaRPr>
                </a:p>
              </p:txBody>
            </p:sp>
            <p:sp>
              <p:nvSpPr>
                <p:cNvPr id="21" name="Oval 20">
                  <a:extLst>
                    <a:ext uri="{FF2B5EF4-FFF2-40B4-BE49-F238E27FC236}">
                      <a16:creationId xmlns:a16="http://schemas.microsoft.com/office/drawing/2014/main" xmlns="" id="{B699E064-5B4D-0263-F63F-B94F2DFAF3ED}"/>
                    </a:ext>
                  </a:extLst>
                </p:cNvPr>
                <p:cNvSpPr/>
                <p:nvPr/>
              </p:nvSpPr>
              <p:spPr>
                <a:xfrm>
                  <a:off x="778688" y="2524840"/>
                  <a:ext cx="108000" cy="108000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gradFill flip="none" rotWithShape="1">
                    <a:gsLst>
                      <a:gs pos="0">
                        <a:schemeClr val="accent2"/>
                      </a:gs>
                      <a:gs pos="70000">
                        <a:srgbClr val="911F94"/>
                      </a:gs>
                    </a:gsLst>
                    <a:lin ang="16200000" scaled="1"/>
                    <a:tileRect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>
                    <a:latin typeface="Bahnschrift" panose="020B0502040204020203" pitchFamily="34" charset="0"/>
                  </a:endParaRPr>
                </a:p>
              </p:txBody>
            </p:sp>
            <p:sp>
              <p:nvSpPr>
                <p:cNvPr id="22" name="Oval 21">
                  <a:extLst>
                    <a:ext uri="{FF2B5EF4-FFF2-40B4-BE49-F238E27FC236}">
                      <a16:creationId xmlns:a16="http://schemas.microsoft.com/office/drawing/2014/main" xmlns="" id="{644F71F8-67F3-42C7-10CE-75F7C3B47665}"/>
                    </a:ext>
                  </a:extLst>
                </p:cNvPr>
                <p:cNvSpPr/>
                <p:nvPr/>
              </p:nvSpPr>
              <p:spPr>
                <a:xfrm>
                  <a:off x="778688" y="2800166"/>
                  <a:ext cx="108000" cy="108000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gradFill flip="none" rotWithShape="1">
                    <a:gsLst>
                      <a:gs pos="0">
                        <a:schemeClr val="accent2"/>
                      </a:gs>
                      <a:gs pos="70000">
                        <a:srgbClr val="911F94"/>
                      </a:gs>
                    </a:gsLst>
                    <a:lin ang="16200000" scaled="1"/>
                    <a:tileRect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>
                    <a:latin typeface="Bahnschrift" panose="020B0502040204020203" pitchFamily="34" charset="0"/>
                  </a:endParaRPr>
                </a:p>
              </p:txBody>
            </p:sp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xmlns="" id="{AAA28D40-E892-5094-ED84-AC78F0EE84BA}"/>
                    </a:ext>
                  </a:extLst>
                </p:cNvPr>
                <p:cNvSpPr/>
                <p:nvPr/>
              </p:nvSpPr>
              <p:spPr>
                <a:xfrm>
                  <a:off x="778688" y="3075492"/>
                  <a:ext cx="108000" cy="108000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gradFill flip="none" rotWithShape="1">
                    <a:gsLst>
                      <a:gs pos="0">
                        <a:schemeClr val="accent2"/>
                      </a:gs>
                      <a:gs pos="89000">
                        <a:srgbClr val="911F94"/>
                      </a:gs>
                    </a:gsLst>
                    <a:lin ang="16200000" scaled="1"/>
                    <a:tileRect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>
                    <a:latin typeface="Bahnschrift" panose="020B0502040204020203" pitchFamily="34" charset="0"/>
                  </a:endParaRPr>
                </a:p>
              </p:txBody>
            </p:sp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xmlns="" id="{157F64CC-0623-4E65-8F3E-F867521ACC02}"/>
                    </a:ext>
                  </a:extLst>
                </p:cNvPr>
                <p:cNvSpPr/>
                <p:nvPr/>
              </p:nvSpPr>
              <p:spPr>
                <a:xfrm>
                  <a:off x="778688" y="3350818"/>
                  <a:ext cx="108000" cy="108000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gradFill flip="none" rotWithShape="1">
                    <a:gsLst>
                      <a:gs pos="0">
                        <a:schemeClr val="accent2"/>
                      </a:gs>
                      <a:gs pos="89000">
                        <a:srgbClr val="911F94"/>
                      </a:gs>
                    </a:gsLst>
                    <a:lin ang="16200000" scaled="1"/>
                    <a:tileRect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>
                    <a:latin typeface="Bahnschrift" panose="020B0502040204020203" pitchFamily="34" charset="0"/>
                  </a:endParaRPr>
                </a:p>
              </p:txBody>
            </p:sp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xmlns="" id="{E0DEA68B-51C9-1573-E27C-A878B443D058}"/>
                    </a:ext>
                  </a:extLst>
                </p:cNvPr>
                <p:cNvSpPr/>
                <p:nvPr/>
              </p:nvSpPr>
              <p:spPr>
                <a:xfrm>
                  <a:off x="778688" y="3626144"/>
                  <a:ext cx="108000" cy="108000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gradFill flip="none" rotWithShape="1">
                    <a:gsLst>
                      <a:gs pos="0">
                        <a:schemeClr val="accent2"/>
                      </a:gs>
                      <a:gs pos="100000">
                        <a:srgbClr val="911F94"/>
                      </a:gs>
                    </a:gsLst>
                    <a:lin ang="16200000" scaled="1"/>
                    <a:tileRect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>
                    <a:latin typeface="Bahnschrift" panose="020B0502040204020203" pitchFamily="34" charset="0"/>
                  </a:endParaRPr>
                </a:p>
              </p:txBody>
            </p:sp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xmlns="" id="{BB8E293C-9725-94E8-462D-0A4DF16E1952}"/>
                    </a:ext>
                  </a:extLst>
                </p:cNvPr>
                <p:cNvSpPr/>
                <p:nvPr/>
              </p:nvSpPr>
              <p:spPr>
                <a:xfrm>
                  <a:off x="778688" y="3901470"/>
                  <a:ext cx="108000" cy="108000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gradFill flip="none" rotWithShape="1">
                    <a:gsLst>
                      <a:gs pos="0">
                        <a:schemeClr val="accent2"/>
                      </a:gs>
                      <a:gs pos="100000">
                        <a:srgbClr val="911F94"/>
                      </a:gs>
                    </a:gsLst>
                    <a:lin ang="16200000" scaled="1"/>
                    <a:tileRect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>
                    <a:latin typeface="Bahnschrift" panose="020B0502040204020203" pitchFamily="34" charset="0"/>
                  </a:endParaRPr>
                </a:p>
              </p:txBody>
            </p:sp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xmlns="" id="{1EAEC7D5-EB88-C7BC-166A-BC6D66A323E5}"/>
                    </a:ext>
                  </a:extLst>
                </p:cNvPr>
                <p:cNvSpPr/>
                <p:nvPr/>
              </p:nvSpPr>
              <p:spPr>
                <a:xfrm>
                  <a:off x="778688" y="4176800"/>
                  <a:ext cx="108000" cy="108000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>
                    <a:latin typeface="Bahnschrift" panose="020B0502040204020203" pitchFamily="34" charset="0"/>
                  </a:endParaRPr>
                </a:p>
              </p:txBody>
            </p:sp>
          </p:grpSp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xmlns="" id="{903A7440-F7DB-F163-5F47-A0AA9E882633}"/>
                </a:ext>
              </a:extLst>
            </p:cNvPr>
            <p:cNvSpPr txBox="1"/>
            <p:nvPr/>
          </p:nvSpPr>
          <p:spPr>
            <a:xfrm flipH="1">
              <a:off x="76641" y="5527125"/>
              <a:ext cx="730873" cy="3697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2518"/>
                </a:lnSpc>
              </a:pPr>
              <a:r>
                <a:rPr lang="en-US" sz="1400" b="1" spc="76" dirty="0">
                  <a:gradFill flip="none" rotWithShape="1">
                    <a:gsLst>
                      <a:gs pos="27000">
                        <a:srgbClr val="EB6C15"/>
                      </a:gs>
                      <a:gs pos="74000">
                        <a:srgbClr val="800080"/>
                      </a:gs>
                      <a:gs pos="100000">
                        <a:srgbClr val="800080"/>
                      </a:gs>
                    </a:gsLst>
                    <a:lin ang="8100000" scaled="1"/>
                    <a:tileRect/>
                  </a:gradFill>
                  <a:latin typeface="Bahnschrift" panose="020B0502040204020203" pitchFamily="34" charset="0"/>
                </a:rPr>
                <a:t>DAY 2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xmlns="" id="{5226A02A-A30F-587E-ABF0-551B1C3404D1}"/>
                </a:ext>
              </a:extLst>
            </p:cNvPr>
            <p:cNvSpPr txBox="1"/>
            <p:nvPr/>
          </p:nvSpPr>
          <p:spPr>
            <a:xfrm flipH="1">
              <a:off x="-92958" y="5845481"/>
              <a:ext cx="1070071" cy="3618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2518"/>
                </a:lnSpc>
              </a:pPr>
              <a:r>
                <a:rPr lang="en-US" sz="1100" b="1" spc="76" dirty="0">
                  <a:gradFill flip="none" rotWithShape="1">
                    <a:gsLst>
                      <a:gs pos="27000">
                        <a:srgbClr val="EB6C15"/>
                      </a:gs>
                      <a:gs pos="74000">
                        <a:srgbClr val="800080"/>
                      </a:gs>
                      <a:gs pos="100000">
                        <a:srgbClr val="800080"/>
                      </a:gs>
                    </a:gsLst>
                    <a:lin ang="8100000" scaled="1"/>
                    <a:tileRect/>
                  </a:gradFill>
                  <a:latin typeface="Bahnschrift" panose="020B0502040204020203" pitchFamily="34" charset="0"/>
                </a:rPr>
                <a:t>Prosthetic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xmlns="" val="31477705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alphaModFix amt="9000"/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67097" y="1414013"/>
            <a:ext cx="3935042" cy="34998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r">
              <a:lnSpc>
                <a:spcPts val="1818"/>
              </a:lnSpc>
              <a:tabLst>
                <a:tab pos="3559156" algn="l"/>
              </a:tabLst>
            </a:pPr>
            <a:r>
              <a:rPr lang="en-IN" sz="1200" dirty="0" err="1">
                <a:solidFill>
                  <a:srgbClr val="911F94"/>
                </a:solidFill>
                <a:latin typeface="Bahnschrift" panose="020B0502040204020203" pitchFamily="34" charset="0"/>
              </a:rPr>
              <a:t>Dr.</a:t>
            </a:r>
            <a:r>
              <a:rPr lang="en-IN" sz="1200" dirty="0">
                <a:solidFill>
                  <a:srgbClr val="911F94"/>
                </a:solidFill>
                <a:latin typeface="Bahnschrift" panose="020B0502040204020203" pitchFamily="34" charset="0"/>
              </a:rPr>
              <a:t> Mudit Kumar</a:t>
            </a:r>
          </a:p>
          <a:p>
            <a:pPr algn="r">
              <a:lnSpc>
                <a:spcPts val="1818"/>
              </a:lnSpc>
              <a:spcAft>
                <a:spcPts val="496"/>
              </a:spcAft>
            </a:pPr>
            <a:r>
              <a:rPr lang="en-IN" sz="1100" dirty="0">
                <a:solidFill>
                  <a:srgbClr val="911F94"/>
                </a:solidFill>
                <a:latin typeface="Bahnschrift Light" panose="020B0502040204020203" pitchFamily="34" charset="0"/>
              </a:rPr>
              <a:t>Periodontist, Implantologist and LASER Specialist</a:t>
            </a:r>
          </a:p>
          <a:p>
            <a:pPr>
              <a:lnSpc>
                <a:spcPts val="1406"/>
              </a:lnSpc>
              <a:spcBef>
                <a:spcPts val="496"/>
              </a:spcBef>
              <a:spcAft>
                <a:spcPts val="496"/>
              </a:spcAft>
            </a:pPr>
            <a:r>
              <a:rPr lang="en-US" sz="916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Holding a Bachelor’s degree from Bharati Vidyapeeth Dental College (Pune) and a Master’s degree in Periodontology and LASER Dentistry from JSS Dental College (Mysuru), Dr. Mudit Kumar is a seasoned expert in all types of gum diseases, along with extensive experience in conventional and basal implantology.</a:t>
            </a:r>
          </a:p>
          <a:p>
            <a:pPr>
              <a:lnSpc>
                <a:spcPts val="1406"/>
              </a:lnSpc>
              <a:spcBef>
                <a:spcPts val="496"/>
              </a:spcBef>
              <a:spcAft>
                <a:spcPts val="496"/>
              </a:spcAft>
            </a:pPr>
            <a:r>
              <a:rPr lang="en-US" sz="916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He is one of the recipients of the prestigious ICMR Grant for conducting research on Socket Shield technique in implants. In addition to operating a high-growth practice, he is one of the few dental surgeons in Bangalore to specialize in LASER dentistry. Dr. Mudit has also garnered numerous accolades such as the Dr. V.N. </a:t>
            </a:r>
            <a:r>
              <a:rPr lang="en-US" sz="916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Bhatavadekar</a:t>
            </a:r>
            <a:r>
              <a:rPr lang="en-US" sz="916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 Award from the Indian Society of Periodontology (ISP), of which he is a lifetime member.</a:t>
            </a:r>
          </a:p>
          <a:p>
            <a:pPr>
              <a:lnSpc>
                <a:spcPts val="1406"/>
              </a:lnSpc>
              <a:spcBef>
                <a:spcPts val="496"/>
              </a:spcBef>
              <a:spcAft>
                <a:spcPts val="496"/>
              </a:spcAft>
            </a:pPr>
            <a:endParaRPr lang="en-US" sz="1074" dirty="0">
              <a:solidFill>
                <a:schemeClr val="tx1">
                  <a:lumMod val="75000"/>
                  <a:lumOff val="25000"/>
                </a:schemeClr>
              </a:solidFill>
              <a:latin typeface="Bahnschrift Light" panose="020B0502040204020203" pitchFamily="34" charset="0"/>
            </a:endParaRPr>
          </a:p>
          <a:p>
            <a:pPr>
              <a:lnSpc>
                <a:spcPts val="1406"/>
              </a:lnSpc>
            </a:pPr>
            <a:r>
              <a:rPr lang="en-IN" sz="1074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" panose="020B0502040204020203" pitchFamily="34" charset="0"/>
              </a:rPr>
              <a:t>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1164" y="291394"/>
            <a:ext cx="1095989" cy="3488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1984"/>
              </a:lnSpc>
            </a:pPr>
            <a:r>
              <a:rPr lang="en-US" sz="1984" dirty="0">
                <a:solidFill>
                  <a:srgbClr val="911F94"/>
                </a:solidFill>
                <a:latin typeface="MADE Evolve Sans EVO" panose="02000503000000020004" pitchFamily="2" charset="0"/>
              </a:rPr>
              <a:t>coaches</a:t>
            </a:r>
          </a:p>
        </p:txBody>
      </p:sp>
      <p:sp>
        <p:nvSpPr>
          <p:cNvPr id="4" name="Rectangle 3"/>
          <p:cNvSpPr/>
          <p:nvPr/>
        </p:nvSpPr>
        <p:spPr>
          <a:xfrm>
            <a:off x="1091492" y="4661066"/>
            <a:ext cx="3906266" cy="27005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818"/>
              </a:lnSpc>
            </a:pPr>
            <a:r>
              <a:rPr lang="en-IN" sz="1200" dirty="0" err="1">
                <a:solidFill>
                  <a:srgbClr val="911F94"/>
                </a:solidFill>
                <a:latin typeface="Bahnschrift" panose="020B0502040204020203" pitchFamily="34" charset="0"/>
              </a:rPr>
              <a:t>Dr.</a:t>
            </a:r>
            <a:r>
              <a:rPr lang="en-IN" sz="1200" dirty="0">
                <a:solidFill>
                  <a:srgbClr val="911F94"/>
                </a:solidFill>
                <a:latin typeface="Bahnschrift" panose="020B0502040204020203" pitchFamily="34" charset="0"/>
              </a:rPr>
              <a:t> Bryan D Menezes</a:t>
            </a:r>
          </a:p>
          <a:p>
            <a:pPr>
              <a:lnSpc>
                <a:spcPts val="1818"/>
              </a:lnSpc>
              <a:spcAft>
                <a:spcPts val="496"/>
              </a:spcAft>
            </a:pPr>
            <a:r>
              <a:rPr lang="en-IN" sz="1100" dirty="0">
                <a:solidFill>
                  <a:srgbClr val="911F94"/>
                </a:solidFill>
                <a:latin typeface="Bahnschrift Light" panose="020B0502040204020203" pitchFamily="34" charset="0"/>
              </a:rPr>
              <a:t>Dental Surgeon and Implantologist</a:t>
            </a:r>
          </a:p>
          <a:p>
            <a:pPr>
              <a:lnSpc>
                <a:spcPts val="1406"/>
              </a:lnSpc>
              <a:spcBef>
                <a:spcPts val="496"/>
              </a:spcBef>
              <a:spcAft>
                <a:spcPts val="496"/>
              </a:spcAft>
            </a:pPr>
            <a:r>
              <a:rPr lang="en-IN" sz="916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Having secured his bachelor’s degree from Government Dental College &amp; Research Institute Bangalore, Dr. Bryan Menezes later specialized in Dental Implantology. He has numerous certifications from prestigious institutes such as the American Academy of General Dentistry (New Jersey).</a:t>
            </a:r>
          </a:p>
          <a:p>
            <a:pPr>
              <a:lnSpc>
                <a:spcPts val="1406"/>
              </a:lnSpc>
            </a:pPr>
            <a:r>
              <a:rPr lang="en-IN" sz="916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He established his clinical practice - Smile </a:t>
            </a:r>
            <a:r>
              <a:rPr lang="en-IN" sz="916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Isle</a:t>
            </a:r>
            <a:r>
              <a:rPr lang="en-IN" sz="916" baseline="30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TM</a:t>
            </a:r>
            <a:r>
              <a:rPr lang="en-IN" sz="916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 Dental Care - in 2012 in Bangalore, starting as a humble single chair setup. Today, Smile </a:t>
            </a:r>
            <a:r>
              <a:rPr lang="en-IN" sz="916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Isle</a:t>
            </a:r>
            <a:r>
              <a:rPr lang="en-IN" sz="916" baseline="30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TM</a:t>
            </a:r>
            <a:r>
              <a:rPr lang="en-IN" sz="916" baseline="300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 </a:t>
            </a:r>
            <a:r>
              <a:rPr lang="en-IN" sz="916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is among the top 5 preferred dental care centres in Bangalore North for local as well as international patients (as per aggregator platforms), with in-house Soft Tissue Lasers, a </a:t>
            </a:r>
            <a:r>
              <a:rPr lang="en-IN" sz="916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Pediatric</a:t>
            </a:r>
            <a:r>
              <a:rPr lang="en-IN" sz="916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 Sedation unit and several latest radiographic facilities.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xmlns="" id="{7477994D-C617-485E-8CF5-5D34E41C1F6F}"/>
              </a:ext>
            </a:extLst>
          </p:cNvPr>
          <p:cNvGrpSpPr/>
          <p:nvPr/>
        </p:nvGrpSpPr>
        <p:grpSpPr>
          <a:xfrm>
            <a:off x="170914" y="4444724"/>
            <a:ext cx="827398" cy="827398"/>
            <a:chOff x="-1804043" y="5385042"/>
            <a:chExt cx="1000800" cy="1000800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xmlns="" id="{98647E18-0A25-4D54-80A3-A3994E6FFF0F}"/>
                </a:ext>
              </a:extLst>
            </p:cNvPr>
            <p:cNvSpPr/>
            <p:nvPr/>
          </p:nvSpPr>
          <p:spPr>
            <a:xfrm>
              <a:off x="-1804043" y="5385042"/>
              <a:ext cx="1000800" cy="1000800"/>
            </a:xfrm>
            <a:prstGeom prst="ellipse">
              <a:avLst/>
            </a:prstGeom>
            <a:noFill/>
            <a:ln>
              <a:solidFill>
                <a:srgbClr val="911F94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36220" indent="-236220" algn="ctr">
                <a:buFont typeface="Arial" panose="020B0604020202020204" pitchFamily="34" charset="0"/>
                <a:buChar char="•"/>
              </a:pPr>
              <a:endParaRPr lang="en-IN" sz="1488"/>
            </a:p>
          </p:txBody>
        </p:sp>
        <p:pic>
          <p:nvPicPr>
            <p:cNvPr id="38" name="Picture 37" descr="https://image3.jdomni.in/banner/22082020/3A/DE/E4/89ED2A637737AB39D35DC483FC_1598034838052.jpg?output-format=webp">
              <a:extLst>
                <a:ext uri="{FF2B5EF4-FFF2-40B4-BE49-F238E27FC236}">
                  <a16:creationId xmlns:a16="http://schemas.microsoft.com/office/drawing/2014/main" xmlns="" id="{6FBA66A1-6D3B-462E-B51E-2BF43A0A8B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 xmlns="">
                    <a14:imgLayer r:embed="rId4">
                      <a14:imgEffect>
                        <a14:backgroundRemoval t="275" b="95879" l="9855" r="92730">
                          <a14:foregroundMark x1="35218" y1="31593" x2="58481" y2="11264"/>
                          <a14:foregroundMark x1="55412" y1="5220" x2="40872" y2="549"/>
                          <a14:foregroundMark x1="64943" y1="74176" x2="63651" y2="72253"/>
                          <a14:foregroundMark x1="80291" y1="91484" x2="58805" y2="83791"/>
                          <a14:foregroundMark x1="82391" y1="94780" x2="87399" y2="92033"/>
                          <a14:foregroundMark x1="92730" y1="95879" x2="88368" y2="92033"/>
                          <a14:backgroundMark x1="32633" y1="44780" x2="39095" y2="78846"/>
                          <a14:backgroundMark x1="66074" y1="6593" x2="71082" y2="56593"/>
                          <a14:backgroundMark x1="71082" y1="56593" x2="78029" y2="39835"/>
                          <a14:backgroundMark x1="65751" y1="33791" x2="65751" y2="33791"/>
                          <a14:backgroundMark x1="95315" y1="96429" x2="96123" y2="95055"/>
                          <a14:backgroundMark x1="95477" y1="97527" x2="95477" y2="97527"/>
                          <a14:backgroundMark x1="95477" y1="98626" x2="95477" y2="9862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19200" r="16804"/>
            <a:stretch>
              <a:fillRect/>
            </a:stretch>
          </p:blipFill>
          <p:spPr bwMode="auto">
            <a:xfrm>
              <a:off x="-1804043" y="5466231"/>
              <a:ext cx="1000800" cy="919611"/>
            </a:xfrm>
            <a:custGeom>
              <a:avLst/>
              <a:gdLst>
                <a:gd name="connsiteX0" fmla="*/ 228492 w 1000800"/>
                <a:gd name="connsiteY0" fmla="*/ 0 h 919611"/>
                <a:gd name="connsiteX1" fmla="*/ 772309 w 1000800"/>
                <a:gd name="connsiteY1" fmla="*/ 0 h 919611"/>
                <a:gd name="connsiteX2" fmla="*/ 780178 w 1000800"/>
                <a:gd name="connsiteY2" fmla="*/ 4272 h 919611"/>
                <a:gd name="connsiteX3" fmla="*/ 1000800 w 1000800"/>
                <a:gd name="connsiteY3" fmla="*/ 419211 h 919611"/>
                <a:gd name="connsiteX4" fmla="*/ 500400 w 1000800"/>
                <a:gd name="connsiteY4" fmla="*/ 919611 h 919611"/>
                <a:gd name="connsiteX5" fmla="*/ 0 w 1000800"/>
                <a:gd name="connsiteY5" fmla="*/ 419211 h 919611"/>
                <a:gd name="connsiteX6" fmla="*/ 220622 w 1000800"/>
                <a:gd name="connsiteY6" fmla="*/ 4272 h 919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00800" h="919611">
                  <a:moveTo>
                    <a:pt x="228492" y="0"/>
                  </a:moveTo>
                  <a:lnTo>
                    <a:pt x="772309" y="0"/>
                  </a:lnTo>
                  <a:lnTo>
                    <a:pt x="780178" y="4272"/>
                  </a:lnTo>
                  <a:cubicBezTo>
                    <a:pt x="913286" y="94197"/>
                    <a:pt x="1000800" y="246484"/>
                    <a:pt x="1000800" y="419211"/>
                  </a:cubicBezTo>
                  <a:cubicBezTo>
                    <a:pt x="1000800" y="695574"/>
                    <a:pt x="776763" y="919611"/>
                    <a:pt x="500400" y="919611"/>
                  </a:cubicBezTo>
                  <a:cubicBezTo>
                    <a:pt x="224037" y="919611"/>
                    <a:pt x="0" y="695574"/>
                    <a:pt x="0" y="419211"/>
                  </a:cubicBezTo>
                  <a:cubicBezTo>
                    <a:pt x="0" y="246484"/>
                    <a:pt x="87515" y="94197"/>
                    <a:pt x="220622" y="4272"/>
                  </a:cubicBezTo>
                  <a:close/>
                </a:path>
              </a:pathLst>
            </a:custGeom>
          </p:spPr>
        </p:pic>
      </p:grp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xmlns="" id="{36D90F55-2C97-4622-929C-100DE901090E}"/>
              </a:ext>
            </a:extLst>
          </p:cNvPr>
          <p:cNvCxnSpPr>
            <a:cxnSpLocks/>
          </p:cNvCxnSpPr>
          <p:nvPr/>
        </p:nvCxnSpPr>
        <p:spPr>
          <a:xfrm>
            <a:off x="1191598" y="5209125"/>
            <a:ext cx="3709116" cy="0"/>
          </a:xfrm>
          <a:prstGeom prst="straightConnector1">
            <a:avLst/>
          </a:prstGeom>
          <a:ln w="9525">
            <a:solidFill>
              <a:srgbClr val="911F94"/>
            </a:solidFill>
            <a:prstDash val="sysDash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xmlns="" id="{B088E704-32F9-4612-AEC2-B27401BBE52E}"/>
              </a:ext>
            </a:extLst>
          </p:cNvPr>
          <p:cNvCxnSpPr>
            <a:cxnSpLocks/>
          </p:cNvCxnSpPr>
          <p:nvPr/>
        </p:nvCxnSpPr>
        <p:spPr>
          <a:xfrm>
            <a:off x="966532" y="5035825"/>
            <a:ext cx="225066" cy="173300"/>
          </a:xfrm>
          <a:prstGeom prst="straightConnector1">
            <a:avLst/>
          </a:prstGeom>
          <a:ln w="9525">
            <a:solidFill>
              <a:srgbClr val="911F94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oup 39">
            <a:extLst>
              <a:ext uri="{FF2B5EF4-FFF2-40B4-BE49-F238E27FC236}">
                <a16:creationId xmlns:a16="http://schemas.microsoft.com/office/drawing/2014/main" xmlns="" id="{2DF2B131-8424-4017-A1C6-971DDB433003}"/>
              </a:ext>
            </a:extLst>
          </p:cNvPr>
          <p:cNvGrpSpPr/>
          <p:nvPr/>
        </p:nvGrpSpPr>
        <p:grpSpPr>
          <a:xfrm flipH="1">
            <a:off x="357155" y="1785643"/>
            <a:ext cx="3976871" cy="173301"/>
            <a:chOff x="1268730" y="1660061"/>
            <a:chExt cx="4810326" cy="209620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xmlns="" id="{187AB6C8-EABC-476F-B97A-5A18D4283A9A}"/>
                </a:ext>
              </a:extLst>
            </p:cNvPr>
            <p:cNvCxnSpPr>
              <a:cxnSpLocks/>
            </p:cNvCxnSpPr>
            <p:nvPr/>
          </p:nvCxnSpPr>
          <p:spPr>
            <a:xfrm>
              <a:off x="1540965" y="1869681"/>
              <a:ext cx="4538091" cy="0"/>
            </a:xfrm>
            <a:prstGeom prst="straightConnector1">
              <a:avLst/>
            </a:prstGeom>
            <a:ln w="9525">
              <a:solidFill>
                <a:srgbClr val="911F94"/>
              </a:solidFill>
              <a:prstDash val="sysDash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xmlns="" id="{CFD51F8C-FE6E-4389-AA3B-C06797DDC8D0}"/>
                </a:ext>
              </a:extLst>
            </p:cNvPr>
            <p:cNvCxnSpPr>
              <a:cxnSpLocks/>
            </p:cNvCxnSpPr>
            <p:nvPr/>
          </p:nvCxnSpPr>
          <p:spPr>
            <a:xfrm>
              <a:off x="1268730" y="1660061"/>
              <a:ext cx="272235" cy="209620"/>
            </a:xfrm>
            <a:prstGeom prst="straightConnector1">
              <a:avLst/>
            </a:prstGeom>
            <a:ln w="9525">
              <a:solidFill>
                <a:srgbClr val="911F94"/>
              </a:solidFill>
              <a:prstDash val="sys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Oval 16">
            <a:extLst>
              <a:ext uri="{FF2B5EF4-FFF2-40B4-BE49-F238E27FC236}">
                <a16:creationId xmlns:a16="http://schemas.microsoft.com/office/drawing/2014/main" xmlns="" id="{25756D62-71C9-C547-25C0-87C20DF59E90}"/>
              </a:ext>
            </a:extLst>
          </p:cNvPr>
          <p:cNvSpPr/>
          <p:nvPr/>
        </p:nvSpPr>
        <p:spPr>
          <a:xfrm flipH="1">
            <a:off x="4302244" y="1182548"/>
            <a:ext cx="827398" cy="827398"/>
          </a:xfrm>
          <a:prstGeom prst="ellipse">
            <a:avLst/>
          </a:prstGeom>
          <a:noFill/>
          <a:ln>
            <a:solidFill>
              <a:srgbClr val="911F9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36220" indent="-236220" algn="ctr">
              <a:buFont typeface="Arial" panose="020B0604020202020204" pitchFamily="34" charset="0"/>
              <a:buChar char="•"/>
            </a:pPr>
            <a:endParaRPr lang="en-IN" sz="1488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xmlns="" id="{DF797C20-A76E-9829-8128-761839D98E69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clrChange>
              <a:clrFrom>
                <a:srgbClr val="BBB7B6"/>
              </a:clrFrom>
              <a:clrTo>
                <a:srgbClr val="BBB7B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9078" t="31534" r="56965" b="26146"/>
          <a:stretch/>
        </p:blipFill>
        <p:spPr>
          <a:xfrm rot="16200000" flipH="1">
            <a:off x="4324655" y="1223081"/>
            <a:ext cx="783521" cy="792723"/>
          </a:xfrm>
          <a:prstGeom prst="ellipse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xmlns="" id="{D8A02574-C45A-0C4A-ACCF-19BD3971D4B9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r="59817"/>
          <a:stretch/>
        </p:blipFill>
        <p:spPr>
          <a:xfrm>
            <a:off x="430097" y="140087"/>
            <a:ext cx="619869" cy="58100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5E1ED7FB-D2A1-A04F-13F3-02FE88375B31}"/>
              </a:ext>
            </a:extLst>
          </p:cNvPr>
          <p:cNvSpPr txBox="1"/>
          <p:nvPr/>
        </p:nvSpPr>
        <p:spPr>
          <a:xfrm>
            <a:off x="46601" y="702206"/>
            <a:ext cx="2289994" cy="310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984"/>
              </a:lnSpc>
            </a:pPr>
            <a:r>
              <a:rPr lang="en-US" sz="992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Coordinators of the course</a:t>
            </a:r>
            <a:endParaRPr lang="en-IN" sz="992" dirty="0">
              <a:solidFill>
                <a:schemeClr val="tx1">
                  <a:lumMod val="75000"/>
                  <a:lumOff val="25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xmlns="" id="{9055D37E-A106-2356-8F38-683B7A74E675}"/>
              </a:ext>
            </a:extLst>
          </p:cNvPr>
          <p:cNvSpPr/>
          <p:nvPr/>
        </p:nvSpPr>
        <p:spPr>
          <a:xfrm rot="20280000">
            <a:off x="-11301" y="222978"/>
            <a:ext cx="5211651" cy="1016141"/>
          </a:xfrm>
          <a:custGeom>
            <a:avLst/>
            <a:gdLst>
              <a:gd name="connsiteX0" fmla="*/ 6758968 w 6758968"/>
              <a:gd name="connsiteY0" fmla="*/ 1014041 h 1331524"/>
              <a:gd name="connsiteX1" fmla="*/ 6511003 w 6758968"/>
              <a:gd name="connsiteY1" fmla="*/ 1326514 h 1331524"/>
              <a:gd name="connsiteX2" fmla="*/ 6163193 w 6758968"/>
              <a:gd name="connsiteY2" fmla="*/ 1331524 h 1331524"/>
              <a:gd name="connsiteX3" fmla="*/ 21945 w 6758968"/>
              <a:gd name="connsiteY3" fmla="*/ 147064 h 1331524"/>
              <a:gd name="connsiteX4" fmla="*/ 0 w 6758968"/>
              <a:gd name="connsiteY4" fmla="*/ 129459 h 1331524"/>
              <a:gd name="connsiteX5" fmla="*/ 43952 w 6758968"/>
              <a:gd name="connsiteY5" fmla="*/ 0 h 1331524"/>
              <a:gd name="connsiteX6" fmla="*/ 60171 w 6758968"/>
              <a:gd name="connsiteY6" fmla="*/ 11212 h 1331524"/>
              <a:gd name="connsiteX7" fmla="*/ 5905960 w 6758968"/>
              <a:gd name="connsiteY7" fmla="*/ 1022729 h 1331524"/>
              <a:gd name="connsiteX8" fmla="*/ 6555978 w 6758968"/>
              <a:gd name="connsiteY8" fmla="*/ 1020023 h 1331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58968" h="1331524">
                <a:moveTo>
                  <a:pt x="6758968" y="1014041"/>
                </a:moveTo>
                <a:lnTo>
                  <a:pt x="6511003" y="1326514"/>
                </a:lnTo>
                <a:lnTo>
                  <a:pt x="6163193" y="1331524"/>
                </a:lnTo>
                <a:cubicBezTo>
                  <a:pt x="3380355" y="1331524"/>
                  <a:pt x="998868" y="841306"/>
                  <a:pt x="21945" y="147064"/>
                </a:cubicBezTo>
                <a:lnTo>
                  <a:pt x="0" y="129459"/>
                </a:lnTo>
                <a:lnTo>
                  <a:pt x="43952" y="0"/>
                </a:lnTo>
                <a:lnTo>
                  <a:pt x="60171" y="11212"/>
                </a:lnTo>
                <a:cubicBezTo>
                  <a:pt x="1018535" y="584939"/>
                  <a:pt x="3272977" y="1000726"/>
                  <a:pt x="5905960" y="1022729"/>
                </a:cubicBezTo>
                <a:cubicBezTo>
                  <a:pt x="6125375" y="1024563"/>
                  <a:pt x="6342226" y="1023618"/>
                  <a:pt x="6555978" y="1020023"/>
                </a:cubicBezTo>
                <a:close/>
              </a:path>
            </a:pathLst>
          </a:custGeom>
          <a:gradFill flip="none" rotWithShape="1">
            <a:gsLst>
              <a:gs pos="0">
                <a:srgbClr val="EB6C15"/>
              </a:gs>
              <a:gs pos="69000">
                <a:srgbClr val="800080"/>
              </a:gs>
            </a:gsLst>
            <a:lin ang="10800000" scaled="1"/>
            <a:tileRect/>
          </a:gradFill>
          <a:ln w="9525" cap="flat" cmpd="sng" algn="ctr">
            <a:noFill/>
            <a:prstDash val="solid"/>
          </a:ln>
          <a:effectLst/>
        </p:spPr>
        <p:txBody>
          <a:bodyPr wrap="square" rtlCol="0" anchor="t" anchorCtr="0">
            <a:noAutofit/>
          </a:bodyPr>
          <a:lstStyle/>
          <a:p>
            <a:pPr algn="ctr" defTabSz="755904">
              <a:defRPr/>
            </a:pPr>
            <a:endParaRPr lang="en-IN" sz="992" kern="0" dirty="0">
              <a:solidFill>
                <a:srgbClr val="2E2E38"/>
              </a:solidFill>
              <a:latin typeface="EYInterstate Ligh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9945749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3946</TotalTime>
  <Words>624</Words>
  <Application>Microsoft Office PowerPoint</Application>
  <PresentationFormat>Custom</PresentationFormat>
  <Paragraphs>101</Paragraphs>
  <Slides>4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5" baseType="lpstr">
      <vt:lpstr>Office Theme</vt:lpstr>
      <vt:lpstr>Slide 1</vt:lpstr>
      <vt:lpstr>Slide 2</vt:lpstr>
      <vt:lpstr>Slide 3</vt:lpstr>
      <vt:lpstr>Slide 4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Tulasidhar Kaveri</dc:creator>
  <cp:lastModifiedBy>My</cp:lastModifiedBy>
  <cp:revision>52</cp:revision>
  <dcterms:created xsi:type="dcterms:W3CDTF">2022-01-14T11:21:08Z</dcterms:created>
  <dcterms:modified xsi:type="dcterms:W3CDTF">2022-10-11T07:51:20Z</dcterms:modified>
</cp:coreProperties>
</file>